
<file path=[Content_Types].xml><?xml version="1.0" encoding="utf-8"?>
<Types xmlns="http://schemas.openxmlformats.org/package/2006/content-types">
  <Default Extension="bin" ContentType="image/unknown"/>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01"/>
  </p:notesMasterIdLst>
  <p:sldIdLst>
    <p:sldId id="313" r:id="rId2"/>
    <p:sldId id="291" r:id="rId3"/>
    <p:sldId id="256" r:id="rId4"/>
    <p:sldId id="257" r:id="rId5"/>
    <p:sldId id="290" r:id="rId6"/>
    <p:sldId id="317" r:id="rId7"/>
    <p:sldId id="310" r:id="rId8"/>
    <p:sldId id="311" r:id="rId9"/>
    <p:sldId id="312" r:id="rId10"/>
    <p:sldId id="272" r:id="rId11"/>
    <p:sldId id="299" r:id="rId12"/>
    <p:sldId id="300" r:id="rId13"/>
    <p:sldId id="314" r:id="rId14"/>
    <p:sldId id="315" r:id="rId15"/>
    <p:sldId id="294" r:id="rId16"/>
    <p:sldId id="295" r:id="rId17"/>
    <p:sldId id="262" r:id="rId18"/>
    <p:sldId id="261" r:id="rId19"/>
    <p:sldId id="281" r:id="rId20"/>
    <p:sldId id="318" r:id="rId21"/>
    <p:sldId id="323" r:id="rId22"/>
    <p:sldId id="286" r:id="rId23"/>
    <p:sldId id="360" r:id="rId24"/>
    <p:sldId id="320" r:id="rId25"/>
    <p:sldId id="266" r:id="rId26"/>
    <p:sldId id="264" r:id="rId27"/>
    <p:sldId id="316" r:id="rId28"/>
    <p:sldId id="321" r:id="rId29"/>
    <p:sldId id="309" r:id="rId30"/>
    <p:sldId id="305" r:id="rId31"/>
    <p:sldId id="324" r:id="rId32"/>
    <p:sldId id="400" r:id="rId33"/>
    <p:sldId id="401" r:id="rId34"/>
    <p:sldId id="325" r:id="rId35"/>
    <p:sldId id="326" r:id="rId36"/>
    <p:sldId id="328" r:id="rId37"/>
    <p:sldId id="327" r:id="rId38"/>
    <p:sldId id="333" r:id="rId39"/>
    <p:sldId id="370" r:id="rId40"/>
    <p:sldId id="306" r:id="rId41"/>
    <p:sldId id="423" r:id="rId42"/>
    <p:sldId id="416" r:id="rId43"/>
    <p:sldId id="417" r:id="rId44"/>
    <p:sldId id="421" r:id="rId45"/>
    <p:sldId id="422" r:id="rId46"/>
    <p:sldId id="334" r:id="rId47"/>
    <p:sldId id="335" r:id="rId48"/>
    <p:sldId id="368" r:id="rId49"/>
    <p:sldId id="307" r:id="rId50"/>
    <p:sldId id="336" r:id="rId51"/>
    <p:sldId id="337" r:id="rId52"/>
    <p:sldId id="338" r:id="rId53"/>
    <p:sldId id="308" r:id="rId54"/>
    <p:sldId id="339" r:id="rId55"/>
    <p:sldId id="377" r:id="rId56"/>
    <p:sldId id="396" r:id="rId57"/>
    <p:sldId id="369" r:id="rId58"/>
    <p:sldId id="397" r:id="rId59"/>
    <p:sldId id="424" r:id="rId60"/>
    <p:sldId id="372" r:id="rId61"/>
    <p:sldId id="383" r:id="rId62"/>
    <p:sldId id="384" r:id="rId63"/>
    <p:sldId id="374" r:id="rId64"/>
    <p:sldId id="385" r:id="rId65"/>
    <p:sldId id="386" r:id="rId66"/>
    <p:sldId id="373" r:id="rId67"/>
    <p:sldId id="387" r:id="rId68"/>
    <p:sldId id="388" r:id="rId69"/>
    <p:sldId id="376" r:id="rId70"/>
    <p:sldId id="390" r:id="rId71"/>
    <p:sldId id="389" r:id="rId72"/>
    <p:sldId id="380" r:id="rId73"/>
    <p:sldId id="381" r:id="rId74"/>
    <p:sldId id="398" r:id="rId75"/>
    <p:sldId id="399" r:id="rId76"/>
    <p:sldId id="340" r:id="rId77"/>
    <p:sldId id="393" r:id="rId78"/>
    <p:sldId id="394" r:id="rId79"/>
    <p:sldId id="382" r:id="rId80"/>
    <p:sldId id="395" r:id="rId81"/>
    <p:sldId id="402" r:id="rId82"/>
    <p:sldId id="409" r:id="rId83"/>
    <p:sldId id="410" r:id="rId84"/>
    <p:sldId id="411" r:id="rId85"/>
    <p:sldId id="412" r:id="rId86"/>
    <p:sldId id="414" r:id="rId87"/>
    <p:sldId id="403" r:id="rId88"/>
    <p:sldId id="404" r:id="rId89"/>
    <p:sldId id="425" r:id="rId90"/>
    <p:sldId id="418" r:id="rId91"/>
    <p:sldId id="419" r:id="rId92"/>
    <p:sldId id="405" r:id="rId93"/>
    <p:sldId id="406" r:id="rId94"/>
    <p:sldId id="420" r:id="rId95"/>
    <p:sldId id="407" r:id="rId96"/>
    <p:sldId id="408" r:id="rId97"/>
    <p:sldId id="413" r:id="rId98"/>
    <p:sldId id="426" r:id="rId99"/>
    <p:sldId id="415" r:id="rId100"/>
  </p:sldIdLst>
  <p:sldSz cx="9144000" cy="5143500" type="screen16x9"/>
  <p:notesSz cx="6858000" cy="9144000"/>
  <p:embeddedFontLst>
    <p:embeddedFont>
      <p:font typeface="Bookman Old Style" panose="02050604050505020204" pitchFamily="18" charset="0"/>
      <p:regular r:id="rId102"/>
      <p:bold r:id="rId103"/>
      <p:italic r:id="rId104"/>
      <p:boldItalic r:id="rId105"/>
    </p:embeddedFont>
    <p:embeddedFont>
      <p:font typeface="Calibri" panose="020F0502020204030204" pitchFamily="34" charset="0"/>
      <p:regular r:id="rId106"/>
      <p:bold r:id="rId107"/>
      <p:italic r:id="rId108"/>
      <p:boldItalic r:id="rId109"/>
    </p:embeddedFont>
    <p:embeddedFont>
      <p:font typeface="Fira Sans Extra Condensed Medium" panose="020B0604020202020204" charset="0"/>
      <p:regular r:id="rId110"/>
      <p:bold r:id="rId111"/>
      <p:italic r:id="rId112"/>
      <p:boldItalic r:id="rId113"/>
    </p:embeddedFont>
    <p:embeddedFont>
      <p:font typeface="Lora" pitchFamily="2" charset="0"/>
      <p:regular r:id="rId114"/>
      <p:bold r:id="rId115"/>
      <p:italic r:id="rId116"/>
      <p:boldItalic r:id="rId117"/>
    </p:embeddedFont>
    <p:embeddedFont>
      <p:font typeface="Microsoft Sans Serif" panose="020B0604020202020204" pitchFamily="34" charset="0"/>
      <p:regular r:id="rId118"/>
    </p:embeddedFont>
    <p:embeddedFont>
      <p:font typeface="Open Sans" panose="020B0606030504020204" pitchFamily="34" charset="0"/>
      <p:regular r:id="rId119"/>
      <p:bold r:id="rId120"/>
      <p:italic r:id="rId121"/>
      <p:boldItalic r:id="rId122"/>
    </p:embeddedFont>
    <p:embeddedFont>
      <p:font typeface="Oswald" panose="00000500000000000000" pitchFamily="2" charset="0"/>
      <p:regular r:id="rId123"/>
      <p:bold r:id="rId124"/>
    </p:embeddedFont>
    <p:embeddedFont>
      <p:font typeface="Roboto" panose="02000000000000000000" pitchFamily="2" charset="0"/>
      <p:regular r:id="rId125"/>
      <p:bold r:id="rId126"/>
      <p:italic r:id="rId127"/>
      <p:boldItalic r:id="rId1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hruv pandya" initials="dp" lastIdx="1" clrIdx="0">
    <p:extLst>
      <p:ext uri="{19B8F6BF-5375-455C-9EA6-DF929625EA0E}">
        <p15:presenceInfo xmlns:p15="http://schemas.microsoft.com/office/powerpoint/2012/main" userId="116b27f34bd57aa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D6F4"/>
    <a:srgbClr val="EEC045"/>
    <a:srgbClr val="BC9B10"/>
    <a:srgbClr val="99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DBED569-4797-4DF1-A0F4-6AAB3CD982D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27" autoAdjust="0"/>
    <p:restoredTop sz="94660"/>
  </p:normalViewPr>
  <p:slideViewPr>
    <p:cSldViewPr snapToGrid="0">
      <p:cViewPr varScale="1">
        <p:scale>
          <a:sx n="104" d="100"/>
          <a:sy n="104" d="100"/>
        </p:scale>
        <p:origin x="111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16.fntdata"/><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font" Target="fonts/font6.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fntdata"/><Relationship Id="rId123" Type="http://schemas.openxmlformats.org/officeDocument/2006/relationships/font" Target="fonts/font22.fntdata"/><Relationship Id="rId128" Type="http://schemas.openxmlformats.org/officeDocument/2006/relationships/font" Target="fonts/font27.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2.fntdata"/><Relationship Id="rId118" Type="http://schemas.openxmlformats.org/officeDocument/2006/relationships/font" Target="fonts/font17.fntdata"/><Relationship Id="rId134" Type="http://schemas.microsoft.com/office/2016/11/relationships/changesInfo" Target="changesInfos/changesInfo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2.fntdata"/><Relationship Id="rId108" Type="http://schemas.openxmlformats.org/officeDocument/2006/relationships/font" Target="fonts/font7.fntdata"/><Relationship Id="rId124" Type="http://schemas.openxmlformats.org/officeDocument/2006/relationships/font" Target="fonts/font23.fntdata"/><Relationship Id="rId129" Type="http://schemas.openxmlformats.org/officeDocument/2006/relationships/commentAuthors" Target="commentAuthor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3.fntdata"/><Relationship Id="rId119" Type="http://schemas.openxmlformats.org/officeDocument/2006/relationships/font" Target="fonts/font18.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8.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3.fntdata"/><Relationship Id="rId120" Type="http://schemas.openxmlformats.org/officeDocument/2006/relationships/font" Target="fonts/font19.fntdata"/><Relationship Id="rId125" Type="http://schemas.openxmlformats.org/officeDocument/2006/relationships/font" Target="fonts/font2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9.fntdata"/><Relationship Id="rId115" Type="http://schemas.openxmlformats.org/officeDocument/2006/relationships/font" Target="fonts/font14.fntdata"/><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4.fntdata"/><Relationship Id="rId126" Type="http://schemas.openxmlformats.org/officeDocument/2006/relationships/font" Target="fonts/font2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20.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0.fntdata"/><Relationship Id="rId132"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5.fntdata"/><Relationship Id="rId127" Type="http://schemas.openxmlformats.org/officeDocument/2006/relationships/font" Target="fonts/font26.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122"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font" Target="fonts/font11.fntdata"/><Relationship Id="rId13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hrumil Karia" userId="b5b6bf98728e3846" providerId="LiveId" clId="{E20C275D-B002-49CD-9DC5-ECF300794634}"/>
    <pc:docChg chg="undo custSel addSld delSld modSld sldOrd addSection delSection modSection">
      <pc:chgData name="Dhrumil Karia" userId="b5b6bf98728e3846" providerId="LiveId" clId="{E20C275D-B002-49CD-9DC5-ECF300794634}" dt="2023-04-25T02:04:30.940" v="1338" actId="20577"/>
      <pc:docMkLst>
        <pc:docMk/>
      </pc:docMkLst>
      <pc:sldChg chg="del ord">
        <pc:chgData name="Dhrumil Karia" userId="b5b6bf98728e3846" providerId="LiveId" clId="{E20C275D-B002-49CD-9DC5-ECF300794634}" dt="2023-03-17T05:03:10.248" v="1045" actId="2696"/>
        <pc:sldMkLst>
          <pc:docMk/>
          <pc:sldMk cId="4088240622" sldId="274"/>
        </pc:sldMkLst>
      </pc:sldChg>
      <pc:sldChg chg="del">
        <pc:chgData name="Dhrumil Karia" userId="b5b6bf98728e3846" providerId="LiveId" clId="{E20C275D-B002-49CD-9DC5-ECF300794634}" dt="2023-03-17T00:57:15.918" v="7" actId="2696"/>
        <pc:sldMkLst>
          <pc:docMk/>
          <pc:sldMk cId="2618786926" sldId="304"/>
        </pc:sldMkLst>
      </pc:sldChg>
      <pc:sldChg chg="modSp mod">
        <pc:chgData name="Dhrumil Karia" userId="b5b6bf98728e3846" providerId="LiveId" clId="{E20C275D-B002-49CD-9DC5-ECF300794634}" dt="2023-03-17T00:57:25.956" v="13" actId="20577"/>
        <pc:sldMkLst>
          <pc:docMk/>
          <pc:sldMk cId="2665420309" sldId="305"/>
        </pc:sldMkLst>
        <pc:spChg chg="mod">
          <ac:chgData name="Dhrumil Karia" userId="b5b6bf98728e3846" providerId="LiveId" clId="{E20C275D-B002-49CD-9DC5-ECF300794634}" dt="2023-03-17T00:57:25.956" v="13" actId="20577"/>
          <ac:spMkLst>
            <pc:docMk/>
            <pc:sldMk cId="2665420309" sldId="305"/>
            <ac:spMk id="2" creationId="{265A57BF-DD63-AFCE-E7AA-7C3401AF8645}"/>
          </ac:spMkLst>
        </pc:spChg>
      </pc:sldChg>
      <pc:sldChg chg="addSp delSp modSp mod">
        <pc:chgData name="Dhrumil Karia" userId="b5b6bf98728e3846" providerId="LiveId" clId="{E20C275D-B002-49CD-9DC5-ECF300794634}" dt="2023-04-25T01:41:59.932" v="1124" actId="1076"/>
        <pc:sldMkLst>
          <pc:docMk/>
          <pc:sldMk cId="1477014948" sldId="306"/>
        </pc:sldMkLst>
        <pc:picChg chg="add mod">
          <ac:chgData name="Dhrumil Karia" userId="b5b6bf98728e3846" providerId="LiveId" clId="{E20C275D-B002-49CD-9DC5-ECF300794634}" dt="2023-04-25T01:41:59.932" v="1124" actId="1076"/>
          <ac:picMkLst>
            <pc:docMk/>
            <pc:sldMk cId="1477014948" sldId="306"/>
            <ac:picMk id="4" creationId="{33F48ADA-DE8B-3F96-19AD-F7C9B809AF4D}"/>
          </ac:picMkLst>
        </pc:picChg>
        <pc:picChg chg="del">
          <ac:chgData name="Dhrumil Karia" userId="b5b6bf98728e3846" providerId="LiveId" clId="{E20C275D-B002-49CD-9DC5-ECF300794634}" dt="2023-04-25T01:41:25.379" v="1121" actId="478"/>
          <ac:picMkLst>
            <pc:docMk/>
            <pc:sldMk cId="1477014948" sldId="306"/>
            <ac:picMk id="7" creationId="{AFF8E71F-CF2F-55BD-7753-323FE6F72357}"/>
          </ac:picMkLst>
        </pc:picChg>
      </pc:sldChg>
      <pc:sldChg chg="addSp delSp modSp add del mod">
        <pc:chgData name="Dhrumil Karia" userId="b5b6bf98728e3846" providerId="LiveId" clId="{E20C275D-B002-49CD-9DC5-ECF300794634}" dt="2023-03-17T01:11:39.087" v="54" actId="1076"/>
        <pc:sldMkLst>
          <pc:docMk/>
          <pc:sldMk cId="1849919316" sldId="308"/>
        </pc:sldMkLst>
        <pc:picChg chg="add mod">
          <ac:chgData name="Dhrumil Karia" userId="b5b6bf98728e3846" providerId="LiveId" clId="{E20C275D-B002-49CD-9DC5-ECF300794634}" dt="2023-03-17T01:11:39.087" v="54" actId="1076"/>
          <ac:picMkLst>
            <pc:docMk/>
            <pc:sldMk cId="1849919316" sldId="308"/>
            <ac:picMk id="4" creationId="{1D81467C-54A1-AA07-F279-B81C86630C63}"/>
          </ac:picMkLst>
        </pc:picChg>
        <pc:picChg chg="del">
          <ac:chgData name="Dhrumil Karia" userId="b5b6bf98728e3846" providerId="LiveId" clId="{E20C275D-B002-49CD-9DC5-ECF300794634}" dt="2023-03-17T01:11:14.019" v="51" actId="478"/>
          <ac:picMkLst>
            <pc:docMk/>
            <pc:sldMk cId="1849919316" sldId="308"/>
            <ac:picMk id="7" creationId="{979D1996-0FD4-68C6-3335-E23D1EFF9313}"/>
          </ac:picMkLst>
        </pc:picChg>
      </pc:sldChg>
      <pc:sldChg chg="modSp mod">
        <pc:chgData name="Dhrumil Karia" userId="b5b6bf98728e3846" providerId="LiveId" clId="{E20C275D-B002-49CD-9DC5-ECF300794634}" dt="2023-03-17T05:11:20.765" v="1091" actId="2165"/>
        <pc:sldMkLst>
          <pc:docMk/>
          <pc:sldMk cId="3294709589" sldId="321"/>
        </pc:sldMkLst>
        <pc:graphicFrameChg chg="modGraphic">
          <ac:chgData name="Dhrumil Karia" userId="b5b6bf98728e3846" providerId="LiveId" clId="{E20C275D-B002-49CD-9DC5-ECF300794634}" dt="2023-03-17T05:11:20.765" v="1091" actId="2165"/>
          <ac:graphicFrameMkLst>
            <pc:docMk/>
            <pc:sldMk cId="3294709589" sldId="321"/>
            <ac:graphicFrameMk id="3" creationId="{F3BE558E-365C-FC16-C5DA-CFC1BDDAC426}"/>
          </ac:graphicFrameMkLst>
        </pc:graphicFrameChg>
      </pc:sldChg>
      <pc:sldChg chg="del ord">
        <pc:chgData name="Dhrumil Karia" userId="b5b6bf98728e3846" providerId="LiveId" clId="{E20C275D-B002-49CD-9DC5-ECF300794634}" dt="2023-03-17T01:24:44.261" v="139" actId="2696"/>
        <pc:sldMkLst>
          <pc:docMk/>
          <pc:sldMk cId="1422222263" sldId="322"/>
        </pc:sldMkLst>
      </pc:sldChg>
      <pc:sldChg chg="modSp mod">
        <pc:chgData name="Dhrumil Karia" userId="b5b6bf98728e3846" providerId="LiveId" clId="{E20C275D-B002-49CD-9DC5-ECF300794634}" dt="2023-03-17T00:57:35.317" v="19" actId="20577"/>
        <pc:sldMkLst>
          <pc:docMk/>
          <pc:sldMk cId="2254413637" sldId="324"/>
        </pc:sldMkLst>
        <pc:spChg chg="mod">
          <ac:chgData name="Dhrumil Karia" userId="b5b6bf98728e3846" providerId="LiveId" clId="{E20C275D-B002-49CD-9DC5-ECF300794634}" dt="2023-03-17T00:57:35.317" v="19" actId="20577"/>
          <ac:spMkLst>
            <pc:docMk/>
            <pc:sldMk cId="2254413637" sldId="324"/>
            <ac:spMk id="2" creationId="{C256BE7B-8657-F698-B881-6B3DB5DDA45D}"/>
          </ac:spMkLst>
        </pc:spChg>
      </pc:sldChg>
      <pc:sldChg chg="addSp delSp modSp mod">
        <pc:chgData name="Dhrumil Karia" userId="b5b6bf98728e3846" providerId="LiveId" clId="{E20C275D-B002-49CD-9DC5-ECF300794634}" dt="2023-03-17T01:07:42.008" v="25" actId="1076"/>
        <pc:sldMkLst>
          <pc:docMk/>
          <pc:sldMk cId="4116669134" sldId="325"/>
        </pc:sldMkLst>
        <pc:picChg chg="del">
          <ac:chgData name="Dhrumil Karia" userId="b5b6bf98728e3846" providerId="LiveId" clId="{E20C275D-B002-49CD-9DC5-ECF300794634}" dt="2023-03-17T00:57:45.332" v="20" actId="478"/>
          <ac:picMkLst>
            <pc:docMk/>
            <pc:sldMk cId="4116669134" sldId="325"/>
            <ac:picMk id="3" creationId="{630E2F6B-DF84-0837-95B2-3B57C1F098F1}"/>
          </ac:picMkLst>
        </pc:picChg>
        <pc:picChg chg="add del mod">
          <ac:chgData name="Dhrumil Karia" userId="b5b6bf98728e3846" providerId="LiveId" clId="{E20C275D-B002-49CD-9DC5-ECF300794634}" dt="2023-03-17T01:07:13.220" v="22" actId="478"/>
          <ac:picMkLst>
            <pc:docMk/>
            <pc:sldMk cId="4116669134" sldId="325"/>
            <ac:picMk id="4" creationId="{6FA88D98-03B4-371F-130D-B91D3BA8B4AD}"/>
          </ac:picMkLst>
        </pc:picChg>
        <pc:picChg chg="add mod">
          <ac:chgData name="Dhrumil Karia" userId="b5b6bf98728e3846" providerId="LiveId" clId="{E20C275D-B002-49CD-9DC5-ECF300794634}" dt="2023-03-17T01:07:42.008" v="25" actId="1076"/>
          <ac:picMkLst>
            <pc:docMk/>
            <pc:sldMk cId="4116669134" sldId="325"/>
            <ac:picMk id="7" creationId="{1242763A-9D4B-1C62-EA99-3FE7DC888778}"/>
          </ac:picMkLst>
        </pc:picChg>
      </pc:sldChg>
      <pc:sldChg chg="addSp delSp modSp mod">
        <pc:chgData name="Dhrumil Karia" userId="b5b6bf98728e3846" providerId="LiveId" clId="{E20C275D-B002-49CD-9DC5-ECF300794634}" dt="2023-03-17T01:08:21.245" v="29" actId="1076"/>
        <pc:sldMkLst>
          <pc:docMk/>
          <pc:sldMk cId="334889010" sldId="335"/>
        </pc:sldMkLst>
        <pc:picChg chg="add mod">
          <ac:chgData name="Dhrumil Karia" userId="b5b6bf98728e3846" providerId="LiveId" clId="{E20C275D-B002-49CD-9DC5-ECF300794634}" dt="2023-03-17T01:08:21.245" v="29" actId="1076"/>
          <ac:picMkLst>
            <pc:docMk/>
            <pc:sldMk cId="334889010" sldId="335"/>
            <ac:picMk id="3" creationId="{AE6A5124-EC8C-0FBD-15E8-A3B37C5A2896}"/>
          </ac:picMkLst>
        </pc:picChg>
        <pc:picChg chg="del">
          <ac:chgData name="Dhrumil Karia" userId="b5b6bf98728e3846" providerId="LiveId" clId="{E20C275D-B002-49CD-9DC5-ECF300794634}" dt="2023-03-17T01:07:48.117" v="26" actId="478"/>
          <ac:picMkLst>
            <pc:docMk/>
            <pc:sldMk cId="334889010" sldId="335"/>
            <ac:picMk id="8" creationId="{B9C4E1C3-245D-C0A1-0864-B6F1B9B9D759}"/>
          </ac:picMkLst>
        </pc:picChg>
      </pc:sldChg>
      <pc:sldChg chg="addSp delSp modSp mod">
        <pc:chgData name="Dhrumil Karia" userId="b5b6bf98728e3846" providerId="LiveId" clId="{E20C275D-B002-49CD-9DC5-ECF300794634}" dt="2023-03-17T01:09:28.196" v="38" actId="1076"/>
        <pc:sldMkLst>
          <pc:docMk/>
          <pc:sldMk cId="1366233209" sldId="336"/>
        </pc:sldMkLst>
        <pc:picChg chg="add mod">
          <ac:chgData name="Dhrumil Karia" userId="b5b6bf98728e3846" providerId="LiveId" clId="{E20C275D-B002-49CD-9DC5-ECF300794634}" dt="2023-03-17T01:09:28.196" v="38" actId="1076"/>
          <ac:picMkLst>
            <pc:docMk/>
            <pc:sldMk cId="1366233209" sldId="336"/>
            <ac:picMk id="4" creationId="{324834DA-6E59-0C0B-1664-D4AC58B0F4A1}"/>
          </ac:picMkLst>
        </pc:picChg>
        <pc:picChg chg="del">
          <ac:chgData name="Dhrumil Karia" userId="b5b6bf98728e3846" providerId="LiveId" clId="{E20C275D-B002-49CD-9DC5-ECF300794634}" dt="2023-03-17T01:09:08.476" v="35" actId="478"/>
          <ac:picMkLst>
            <pc:docMk/>
            <pc:sldMk cId="1366233209" sldId="336"/>
            <ac:picMk id="6" creationId="{1E01D95E-F7DE-A794-126A-2986AF7A91C3}"/>
          </ac:picMkLst>
        </pc:picChg>
      </pc:sldChg>
      <pc:sldChg chg="addSp delSp modSp mod">
        <pc:chgData name="Dhrumil Karia" userId="b5b6bf98728e3846" providerId="LiveId" clId="{E20C275D-B002-49CD-9DC5-ECF300794634}" dt="2023-03-17T01:10:00.518" v="42" actId="1076"/>
        <pc:sldMkLst>
          <pc:docMk/>
          <pc:sldMk cId="331239816" sldId="337"/>
        </pc:sldMkLst>
        <pc:picChg chg="add mod">
          <ac:chgData name="Dhrumil Karia" userId="b5b6bf98728e3846" providerId="LiveId" clId="{E20C275D-B002-49CD-9DC5-ECF300794634}" dt="2023-03-17T01:10:00.518" v="42" actId="1076"/>
          <ac:picMkLst>
            <pc:docMk/>
            <pc:sldMk cId="331239816" sldId="337"/>
            <ac:picMk id="4" creationId="{555CEC62-5EA0-4949-25C8-FC90DD5A9DBA}"/>
          </ac:picMkLst>
        </pc:picChg>
        <pc:picChg chg="del">
          <ac:chgData name="Dhrumil Karia" userId="b5b6bf98728e3846" providerId="LiveId" clId="{E20C275D-B002-49CD-9DC5-ECF300794634}" dt="2023-03-17T01:09:31.908" v="39" actId="478"/>
          <ac:picMkLst>
            <pc:docMk/>
            <pc:sldMk cId="331239816" sldId="337"/>
            <ac:picMk id="6" creationId="{A48177CD-A8B8-C520-7288-22D1823D0A64}"/>
          </ac:picMkLst>
        </pc:picChg>
      </pc:sldChg>
      <pc:sldChg chg="addSp delSp modSp mod">
        <pc:chgData name="Dhrumil Karia" userId="b5b6bf98728e3846" providerId="LiveId" clId="{E20C275D-B002-49CD-9DC5-ECF300794634}" dt="2023-03-17T01:12:32.493" v="60" actId="1076"/>
        <pc:sldMkLst>
          <pc:docMk/>
          <pc:sldMk cId="1931625426" sldId="339"/>
        </pc:sldMkLst>
        <pc:picChg chg="add del mod">
          <ac:chgData name="Dhrumil Karia" userId="b5b6bf98728e3846" providerId="LiveId" clId="{E20C275D-B002-49CD-9DC5-ECF300794634}" dt="2023-03-17T01:11:09.564" v="49" actId="931"/>
          <ac:picMkLst>
            <pc:docMk/>
            <pc:sldMk cId="1931625426" sldId="339"/>
            <ac:picMk id="4" creationId="{09511623-EE93-8150-B2D7-F4EB0F50A482}"/>
          </ac:picMkLst>
        </pc:picChg>
        <pc:picChg chg="del">
          <ac:chgData name="Dhrumil Karia" userId="b5b6bf98728e3846" providerId="LiveId" clId="{E20C275D-B002-49CD-9DC5-ECF300794634}" dt="2023-03-17T01:11:42.740" v="55" actId="478"/>
          <ac:picMkLst>
            <pc:docMk/>
            <pc:sldMk cId="1931625426" sldId="339"/>
            <ac:picMk id="6" creationId="{884A13C9-A131-6045-270A-FCC51BCDC452}"/>
          </ac:picMkLst>
        </pc:picChg>
        <pc:picChg chg="add del mod">
          <ac:chgData name="Dhrumil Karia" userId="b5b6bf98728e3846" providerId="LiveId" clId="{E20C275D-B002-49CD-9DC5-ECF300794634}" dt="2023-03-17T01:12:01.164" v="57" actId="478"/>
          <ac:picMkLst>
            <pc:docMk/>
            <pc:sldMk cId="1931625426" sldId="339"/>
            <ac:picMk id="7" creationId="{9FD1DE5F-9BBB-5E7C-92EB-59322D8CDC5E}"/>
          </ac:picMkLst>
        </pc:picChg>
        <pc:picChg chg="add mod">
          <ac:chgData name="Dhrumil Karia" userId="b5b6bf98728e3846" providerId="LiveId" clId="{E20C275D-B002-49CD-9DC5-ECF300794634}" dt="2023-03-17T01:12:32.493" v="60" actId="1076"/>
          <ac:picMkLst>
            <pc:docMk/>
            <pc:sldMk cId="1931625426" sldId="339"/>
            <ac:picMk id="9" creationId="{52B91DAF-17B0-7501-D0F5-9744A9A724BC}"/>
          </ac:picMkLst>
        </pc:picChg>
      </pc:sldChg>
      <pc:sldChg chg="addSp delSp modSp mod ord">
        <pc:chgData name="Dhrumil Karia" userId="b5b6bf98728e3846" providerId="LiveId" clId="{E20C275D-B002-49CD-9DC5-ECF300794634}" dt="2023-03-17T01:27:09.989" v="171" actId="1076"/>
        <pc:sldMkLst>
          <pc:docMk/>
          <pc:sldMk cId="662551708" sldId="340"/>
        </pc:sldMkLst>
        <pc:picChg chg="add del mod">
          <ac:chgData name="Dhrumil Karia" userId="b5b6bf98728e3846" providerId="LiveId" clId="{E20C275D-B002-49CD-9DC5-ECF300794634}" dt="2023-03-17T01:26:05.594" v="168" actId="478"/>
          <ac:picMkLst>
            <pc:docMk/>
            <pc:sldMk cId="662551708" sldId="340"/>
            <ac:picMk id="4" creationId="{6D434E22-1BAB-6B4F-A244-B0A8C11EAD8E}"/>
          </ac:picMkLst>
        </pc:picChg>
        <pc:picChg chg="add mod">
          <ac:chgData name="Dhrumil Karia" userId="b5b6bf98728e3846" providerId="LiveId" clId="{E20C275D-B002-49CD-9DC5-ECF300794634}" dt="2023-03-17T01:27:09.989" v="171" actId="1076"/>
          <ac:picMkLst>
            <pc:docMk/>
            <pc:sldMk cId="662551708" sldId="340"/>
            <ac:picMk id="6" creationId="{F59E352A-68C3-3448-9537-D8BBED36EDA7}"/>
          </ac:picMkLst>
        </pc:picChg>
        <pc:picChg chg="del">
          <ac:chgData name="Dhrumil Karia" userId="b5b6bf98728e3846" providerId="LiveId" clId="{E20C275D-B002-49CD-9DC5-ECF300794634}" dt="2023-03-17T01:25:29.037" v="166" actId="478"/>
          <ac:picMkLst>
            <pc:docMk/>
            <pc:sldMk cId="662551708" sldId="340"/>
            <ac:picMk id="8" creationId="{CBF8ACE9-89D7-0CAC-9A62-347A8E2C0AD7}"/>
          </ac:picMkLst>
        </pc:picChg>
      </pc:sldChg>
      <pc:sldChg chg="delSp modSp del mod ord">
        <pc:chgData name="Dhrumil Karia" userId="b5b6bf98728e3846" providerId="LiveId" clId="{E20C275D-B002-49CD-9DC5-ECF300794634}" dt="2023-04-25T01:53:15.263" v="1236" actId="47"/>
        <pc:sldMkLst>
          <pc:docMk/>
          <pc:sldMk cId="1336928548" sldId="359"/>
        </pc:sldMkLst>
        <pc:spChg chg="del mod">
          <ac:chgData name="Dhrumil Karia" userId="b5b6bf98728e3846" providerId="LiveId" clId="{E20C275D-B002-49CD-9DC5-ECF300794634}" dt="2023-03-17T04:46:38.681" v="931"/>
          <ac:spMkLst>
            <pc:docMk/>
            <pc:sldMk cId="1336928548" sldId="359"/>
            <ac:spMk id="3" creationId="{DD39513F-7E1C-F417-FADB-B37A81B246D8}"/>
          </ac:spMkLst>
        </pc:spChg>
      </pc:sldChg>
      <pc:sldChg chg="addSp delSp modSp del mod">
        <pc:chgData name="Dhrumil Karia" userId="b5b6bf98728e3846" providerId="LiveId" clId="{E20C275D-B002-49CD-9DC5-ECF300794634}" dt="2023-03-17T00:57:09.549" v="6" actId="2696"/>
        <pc:sldMkLst>
          <pc:docMk/>
          <pc:sldMk cId="306991298" sldId="366"/>
        </pc:sldMkLst>
        <pc:spChg chg="del">
          <ac:chgData name="Dhrumil Karia" userId="b5b6bf98728e3846" providerId="LiveId" clId="{E20C275D-B002-49CD-9DC5-ECF300794634}" dt="2023-03-17T00:56:59.472" v="4" actId="478"/>
          <ac:spMkLst>
            <pc:docMk/>
            <pc:sldMk cId="306991298" sldId="366"/>
            <ac:spMk id="2" creationId="{FD57191A-DF94-2D32-35DB-267C281373C4}"/>
          </ac:spMkLst>
        </pc:spChg>
        <pc:spChg chg="add del mod">
          <ac:chgData name="Dhrumil Karia" userId="b5b6bf98728e3846" providerId="LiveId" clId="{E20C275D-B002-49CD-9DC5-ECF300794634}" dt="2023-03-17T00:57:01.863" v="5" actId="478"/>
          <ac:spMkLst>
            <pc:docMk/>
            <pc:sldMk cId="306991298" sldId="366"/>
            <ac:spMk id="4" creationId="{E84FA0D5-795D-C7FB-23F8-C37C4B9A6274}"/>
          </ac:spMkLst>
        </pc:spChg>
      </pc:sldChg>
      <pc:sldChg chg="addSp delSp modSp mod">
        <pc:chgData name="Dhrumil Karia" userId="b5b6bf98728e3846" providerId="LiveId" clId="{E20C275D-B002-49CD-9DC5-ECF300794634}" dt="2023-03-17T01:08:52.674" v="34" actId="1035"/>
        <pc:sldMkLst>
          <pc:docMk/>
          <pc:sldMk cId="2441649929" sldId="368"/>
        </pc:sldMkLst>
        <pc:picChg chg="del">
          <ac:chgData name="Dhrumil Karia" userId="b5b6bf98728e3846" providerId="LiveId" clId="{E20C275D-B002-49CD-9DC5-ECF300794634}" dt="2023-03-17T01:08:26.790" v="30" actId="478"/>
          <ac:picMkLst>
            <pc:docMk/>
            <pc:sldMk cId="2441649929" sldId="368"/>
            <ac:picMk id="3" creationId="{1F0FF3FD-A8C3-9300-77A0-405372EDBB55}"/>
          </ac:picMkLst>
        </pc:picChg>
        <pc:picChg chg="add mod">
          <ac:chgData name="Dhrumil Karia" userId="b5b6bf98728e3846" providerId="LiveId" clId="{E20C275D-B002-49CD-9DC5-ECF300794634}" dt="2023-03-17T01:08:52.674" v="34" actId="1035"/>
          <ac:picMkLst>
            <pc:docMk/>
            <pc:sldMk cId="2441649929" sldId="368"/>
            <ac:picMk id="4" creationId="{51055682-7200-A2AC-0F67-B29D8087A89D}"/>
          </ac:picMkLst>
        </pc:picChg>
      </pc:sldChg>
      <pc:sldChg chg="addSp delSp modSp mod ord">
        <pc:chgData name="Dhrumil Karia" userId="b5b6bf98728e3846" providerId="LiveId" clId="{E20C275D-B002-49CD-9DC5-ECF300794634}" dt="2023-03-17T01:18:26.302" v="86" actId="1076"/>
        <pc:sldMkLst>
          <pc:docMk/>
          <pc:sldMk cId="88141297" sldId="369"/>
        </pc:sldMkLst>
        <pc:picChg chg="del">
          <ac:chgData name="Dhrumil Karia" userId="b5b6bf98728e3846" providerId="LiveId" clId="{E20C275D-B002-49CD-9DC5-ECF300794634}" dt="2023-03-17T01:15:09.878" v="83" actId="478"/>
          <ac:picMkLst>
            <pc:docMk/>
            <pc:sldMk cId="88141297" sldId="369"/>
            <ac:picMk id="4" creationId="{5517F67B-9B3D-309A-BD2D-89DF7BEF1E31}"/>
          </ac:picMkLst>
        </pc:picChg>
        <pc:picChg chg="add mod">
          <ac:chgData name="Dhrumil Karia" userId="b5b6bf98728e3846" providerId="LiveId" clId="{E20C275D-B002-49CD-9DC5-ECF300794634}" dt="2023-03-17T01:18:26.302" v="86" actId="1076"/>
          <ac:picMkLst>
            <pc:docMk/>
            <pc:sldMk cId="88141297" sldId="369"/>
            <ac:picMk id="5" creationId="{C983067B-1FEB-5FAE-2DAE-CA091C6768D5}"/>
          </ac:picMkLst>
        </pc:picChg>
      </pc:sldChg>
      <pc:sldChg chg="del ord">
        <pc:chgData name="Dhrumil Karia" userId="b5b6bf98728e3846" providerId="LiveId" clId="{E20C275D-B002-49CD-9DC5-ECF300794634}" dt="2023-03-17T01:19:38.574" v="104" actId="2696"/>
        <pc:sldMkLst>
          <pc:docMk/>
          <pc:sldMk cId="3556938197" sldId="371"/>
        </pc:sldMkLst>
      </pc:sldChg>
      <pc:sldChg chg="ord">
        <pc:chgData name="Dhrumil Karia" userId="b5b6bf98728e3846" providerId="LiveId" clId="{E20C275D-B002-49CD-9DC5-ECF300794634}" dt="2023-03-17T01:13:58.021" v="67"/>
        <pc:sldMkLst>
          <pc:docMk/>
          <pc:sldMk cId="279413713" sldId="372"/>
        </pc:sldMkLst>
      </pc:sldChg>
      <pc:sldChg chg="ord">
        <pc:chgData name="Dhrumil Karia" userId="b5b6bf98728e3846" providerId="LiveId" clId="{E20C275D-B002-49CD-9DC5-ECF300794634}" dt="2023-03-17T01:13:58.021" v="67"/>
        <pc:sldMkLst>
          <pc:docMk/>
          <pc:sldMk cId="690697876" sldId="373"/>
        </pc:sldMkLst>
      </pc:sldChg>
      <pc:sldChg chg="ord">
        <pc:chgData name="Dhrumil Karia" userId="b5b6bf98728e3846" providerId="LiveId" clId="{E20C275D-B002-49CD-9DC5-ECF300794634}" dt="2023-03-17T01:13:58.021" v="67"/>
        <pc:sldMkLst>
          <pc:docMk/>
          <pc:sldMk cId="4263641404" sldId="374"/>
        </pc:sldMkLst>
      </pc:sldChg>
      <pc:sldChg chg="del ord">
        <pc:chgData name="Dhrumil Karia" userId="b5b6bf98728e3846" providerId="LiveId" clId="{E20C275D-B002-49CD-9DC5-ECF300794634}" dt="2023-03-17T01:14:15.044" v="69" actId="47"/>
        <pc:sldMkLst>
          <pc:docMk/>
          <pc:sldMk cId="3716972330" sldId="375"/>
        </pc:sldMkLst>
      </pc:sldChg>
      <pc:sldChg chg="ord">
        <pc:chgData name="Dhrumil Karia" userId="b5b6bf98728e3846" providerId="LiveId" clId="{E20C275D-B002-49CD-9DC5-ECF300794634}" dt="2023-03-17T01:13:58.021" v="67"/>
        <pc:sldMkLst>
          <pc:docMk/>
          <pc:sldMk cId="1852094214" sldId="376"/>
        </pc:sldMkLst>
      </pc:sldChg>
      <pc:sldChg chg="addSp delSp modSp mod ord">
        <pc:chgData name="Dhrumil Karia" userId="b5b6bf98728e3846" providerId="LiveId" clId="{E20C275D-B002-49CD-9DC5-ECF300794634}" dt="2023-03-17T01:13:58.021" v="67"/>
        <pc:sldMkLst>
          <pc:docMk/>
          <pc:sldMk cId="2912897737" sldId="377"/>
        </pc:sldMkLst>
        <pc:picChg chg="del">
          <ac:chgData name="Dhrumil Karia" userId="b5b6bf98728e3846" providerId="LiveId" clId="{E20C275D-B002-49CD-9DC5-ECF300794634}" dt="2023-03-17T01:12:38.942" v="61" actId="478"/>
          <ac:picMkLst>
            <pc:docMk/>
            <pc:sldMk cId="2912897737" sldId="377"/>
            <ac:picMk id="4" creationId="{894D448C-18AE-C155-FB4C-BA303DE1D496}"/>
          </ac:picMkLst>
        </pc:picChg>
        <pc:picChg chg="add mod">
          <ac:chgData name="Dhrumil Karia" userId="b5b6bf98728e3846" providerId="LiveId" clId="{E20C275D-B002-49CD-9DC5-ECF300794634}" dt="2023-03-17T01:13:04.587" v="64" actId="1076"/>
          <ac:picMkLst>
            <pc:docMk/>
            <pc:sldMk cId="2912897737" sldId="377"/>
            <ac:picMk id="5" creationId="{4B8DDF13-0BBF-25BC-6357-855AF99C69F4}"/>
          </ac:picMkLst>
        </pc:picChg>
      </pc:sldChg>
      <pc:sldChg chg="modSp del mod ord">
        <pc:chgData name="Dhrumil Karia" userId="b5b6bf98728e3846" providerId="LiveId" clId="{E20C275D-B002-49CD-9DC5-ECF300794634}" dt="2023-03-17T01:25:00.216" v="147" actId="2696"/>
        <pc:sldMkLst>
          <pc:docMk/>
          <pc:sldMk cId="3908370730" sldId="379"/>
        </pc:sldMkLst>
        <pc:spChg chg="mod">
          <ac:chgData name="Dhrumil Karia" userId="b5b6bf98728e3846" providerId="LiveId" clId="{E20C275D-B002-49CD-9DC5-ECF300794634}" dt="2023-03-17T01:24:51.895" v="146" actId="20577"/>
          <ac:spMkLst>
            <pc:docMk/>
            <pc:sldMk cId="3908370730" sldId="379"/>
            <ac:spMk id="9" creationId="{9E9B10D2-873D-D112-1E84-6E739CE3E444}"/>
          </ac:spMkLst>
        </pc:spChg>
      </pc:sldChg>
      <pc:sldChg chg="modSp mod ord">
        <pc:chgData name="Dhrumil Karia" userId="b5b6bf98728e3846" providerId="LiveId" clId="{E20C275D-B002-49CD-9DC5-ECF300794634}" dt="2023-03-17T01:25:13.041" v="154" actId="20577"/>
        <pc:sldMkLst>
          <pc:docMk/>
          <pc:sldMk cId="1949611435" sldId="380"/>
        </pc:sldMkLst>
        <pc:spChg chg="mod">
          <ac:chgData name="Dhrumil Karia" userId="b5b6bf98728e3846" providerId="LiveId" clId="{E20C275D-B002-49CD-9DC5-ECF300794634}" dt="2023-03-17T01:25:13.041" v="154" actId="20577"/>
          <ac:spMkLst>
            <pc:docMk/>
            <pc:sldMk cId="1949611435" sldId="380"/>
            <ac:spMk id="2" creationId="{8D317961-4B1E-D37A-9592-D7A18DA992B6}"/>
          </ac:spMkLst>
        </pc:spChg>
      </pc:sldChg>
      <pc:sldChg chg="modSp mod ord">
        <pc:chgData name="Dhrumil Karia" userId="b5b6bf98728e3846" providerId="LiveId" clId="{E20C275D-B002-49CD-9DC5-ECF300794634}" dt="2023-03-17T01:25:22.602" v="165" actId="20577"/>
        <pc:sldMkLst>
          <pc:docMk/>
          <pc:sldMk cId="1828520539" sldId="381"/>
        </pc:sldMkLst>
        <pc:spChg chg="mod">
          <ac:chgData name="Dhrumil Karia" userId="b5b6bf98728e3846" providerId="LiveId" clId="{E20C275D-B002-49CD-9DC5-ECF300794634}" dt="2023-03-17T01:25:22.602" v="165" actId="20577"/>
          <ac:spMkLst>
            <pc:docMk/>
            <pc:sldMk cId="1828520539" sldId="381"/>
            <ac:spMk id="2" creationId="{6A27332A-5DBB-8B4D-1F6C-39D84B2D266E}"/>
          </ac:spMkLst>
        </pc:spChg>
      </pc:sldChg>
      <pc:sldChg chg="addSp delSp modSp mod ord">
        <pc:chgData name="Dhrumil Karia" userId="b5b6bf98728e3846" providerId="LiveId" clId="{E20C275D-B002-49CD-9DC5-ECF300794634}" dt="2023-03-17T01:35:26.559" v="279" actId="1076"/>
        <pc:sldMkLst>
          <pc:docMk/>
          <pc:sldMk cId="1461869928" sldId="382"/>
        </pc:sldMkLst>
        <pc:spChg chg="add mod">
          <ac:chgData name="Dhrumil Karia" userId="b5b6bf98728e3846" providerId="LiveId" clId="{E20C275D-B002-49CD-9DC5-ECF300794634}" dt="2023-03-17T01:34:47.577" v="276" actId="20577"/>
          <ac:spMkLst>
            <pc:docMk/>
            <pc:sldMk cId="1461869928" sldId="382"/>
            <ac:spMk id="2" creationId="{242BF66E-1D34-0813-A741-9B4C5823918E}"/>
          </ac:spMkLst>
        </pc:spChg>
        <pc:picChg chg="add mod">
          <ac:chgData name="Dhrumil Karia" userId="b5b6bf98728e3846" providerId="LiveId" clId="{E20C275D-B002-49CD-9DC5-ECF300794634}" dt="2023-03-17T01:35:26.559" v="279" actId="1076"/>
          <ac:picMkLst>
            <pc:docMk/>
            <pc:sldMk cId="1461869928" sldId="382"/>
            <ac:picMk id="4" creationId="{757AD96D-EC8E-4ABA-A0A3-0276926AAE70}"/>
          </ac:picMkLst>
        </pc:picChg>
        <pc:picChg chg="del">
          <ac:chgData name="Dhrumil Karia" userId="b5b6bf98728e3846" providerId="LiveId" clId="{E20C275D-B002-49CD-9DC5-ECF300794634}" dt="2023-03-17T01:32:52.277" v="255" actId="478"/>
          <ac:picMkLst>
            <pc:docMk/>
            <pc:sldMk cId="1461869928" sldId="382"/>
            <ac:picMk id="7" creationId="{DB07E5D5-7DCD-7E12-8EBB-FD77F617C332}"/>
          </ac:picMkLst>
        </pc:picChg>
      </pc:sldChg>
      <pc:sldChg chg="addSp delSp modSp mod ord">
        <pc:chgData name="Dhrumil Karia" userId="b5b6bf98728e3846" providerId="LiveId" clId="{E20C275D-B002-49CD-9DC5-ECF300794634}" dt="2023-03-17T01:20:12.576" v="108" actId="1076"/>
        <pc:sldMkLst>
          <pc:docMk/>
          <pc:sldMk cId="2771978982" sldId="383"/>
        </pc:sldMkLst>
        <pc:picChg chg="add mod">
          <ac:chgData name="Dhrumil Karia" userId="b5b6bf98728e3846" providerId="LiveId" clId="{E20C275D-B002-49CD-9DC5-ECF300794634}" dt="2023-03-17T01:20:12.576" v="108" actId="1076"/>
          <ac:picMkLst>
            <pc:docMk/>
            <pc:sldMk cId="2771978982" sldId="383"/>
            <ac:picMk id="4" creationId="{66CD466C-3CA8-14A3-BC30-000C5F184065}"/>
          </ac:picMkLst>
        </pc:picChg>
        <pc:picChg chg="del">
          <ac:chgData name="Dhrumil Karia" userId="b5b6bf98728e3846" providerId="LiveId" clId="{E20C275D-B002-49CD-9DC5-ECF300794634}" dt="2023-03-17T01:19:47.606" v="105" actId="478"/>
          <ac:picMkLst>
            <pc:docMk/>
            <pc:sldMk cId="2771978982" sldId="383"/>
            <ac:picMk id="5" creationId="{7B1484D6-8D9D-CA9B-BC87-B4D3513BAE53}"/>
          </ac:picMkLst>
        </pc:picChg>
      </pc:sldChg>
      <pc:sldChg chg="ord">
        <pc:chgData name="Dhrumil Karia" userId="b5b6bf98728e3846" providerId="LiveId" clId="{E20C275D-B002-49CD-9DC5-ECF300794634}" dt="2023-03-17T01:13:58.021" v="67"/>
        <pc:sldMkLst>
          <pc:docMk/>
          <pc:sldMk cId="266123716" sldId="384"/>
        </pc:sldMkLst>
      </pc:sldChg>
      <pc:sldChg chg="addSp delSp modSp mod ord">
        <pc:chgData name="Dhrumil Karia" userId="b5b6bf98728e3846" providerId="LiveId" clId="{E20C275D-B002-49CD-9DC5-ECF300794634}" dt="2023-03-17T01:23:35.897" v="130" actId="1036"/>
        <pc:sldMkLst>
          <pc:docMk/>
          <pc:sldMk cId="2924585106" sldId="385"/>
        </pc:sldMkLst>
        <pc:picChg chg="add del mod">
          <ac:chgData name="Dhrumil Karia" userId="b5b6bf98728e3846" providerId="LiveId" clId="{E20C275D-B002-49CD-9DC5-ECF300794634}" dt="2023-03-17T01:20:48.294" v="112" actId="478"/>
          <ac:picMkLst>
            <pc:docMk/>
            <pc:sldMk cId="2924585106" sldId="385"/>
            <ac:picMk id="4" creationId="{9E358598-856C-45BD-62C2-8B1462FFC864}"/>
          </ac:picMkLst>
        </pc:picChg>
        <pc:picChg chg="del">
          <ac:chgData name="Dhrumil Karia" userId="b5b6bf98728e3846" providerId="LiveId" clId="{E20C275D-B002-49CD-9DC5-ECF300794634}" dt="2023-03-17T01:20:20.389" v="109" actId="478"/>
          <ac:picMkLst>
            <pc:docMk/>
            <pc:sldMk cId="2924585106" sldId="385"/>
            <ac:picMk id="5" creationId="{9873BE20-38F2-0E59-6B76-FA61095A1FC1}"/>
          </ac:picMkLst>
        </pc:picChg>
        <pc:picChg chg="add mod">
          <ac:chgData name="Dhrumil Karia" userId="b5b6bf98728e3846" providerId="LiveId" clId="{E20C275D-B002-49CD-9DC5-ECF300794634}" dt="2023-03-17T01:23:35.897" v="130" actId="1036"/>
          <ac:picMkLst>
            <pc:docMk/>
            <pc:sldMk cId="2924585106" sldId="385"/>
            <ac:picMk id="7" creationId="{C5936EA6-C5CA-FD77-AC49-ABA81A997079}"/>
          </ac:picMkLst>
        </pc:picChg>
      </pc:sldChg>
      <pc:sldChg chg="ord">
        <pc:chgData name="Dhrumil Karia" userId="b5b6bf98728e3846" providerId="LiveId" clId="{E20C275D-B002-49CD-9DC5-ECF300794634}" dt="2023-03-17T01:13:58.021" v="67"/>
        <pc:sldMkLst>
          <pc:docMk/>
          <pc:sldMk cId="1862762888" sldId="386"/>
        </pc:sldMkLst>
      </pc:sldChg>
      <pc:sldChg chg="addSp delSp modSp mod ord">
        <pc:chgData name="Dhrumil Karia" userId="b5b6bf98728e3846" providerId="LiveId" clId="{E20C275D-B002-49CD-9DC5-ECF300794634}" dt="2023-03-17T01:24:01.758" v="134" actId="1076"/>
        <pc:sldMkLst>
          <pc:docMk/>
          <pc:sldMk cId="3385658296" sldId="387"/>
        </pc:sldMkLst>
        <pc:picChg chg="add mod">
          <ac:chgData name="Dhrumil Karia" userId="b5b6bf98728e3846" providerId="LiveId" clId="{E20C275D-B002-49CD-9DC5-ECF300794634}" dt="2023-03-17T01:24:01.758" v="134" actId="1076"/>
          <ac:picMkLst>
            <pc:docMk/>
            <pc:sldMk cId="3385658296" sldId="387"/>
            <ac:picMk id="4" creationId="{A82F5A36-46D0-2F44-3326-D0DB8E519DD4}"/>
          </ac:picMkLst>
        </pc:picChg>
        <pc:picChg chg="del">
          <ac:chgData name="Dhrumil Karia" userId="b5b6bf98728e3846" providerId="LiveId" clId="{E20C275D-B002-49CD-9DC5-ECF300794634}" dt="2023-03-17T01:23:44.201" v="131" actId="478"/>
          <ac:picMkLst>
            <pc:docMk/>
            <pc:sldMk cId="3385658296" sldId="387"/>
            <ac:picMk id="5" creationId="{61F283E4-0F9C-19C4-D6CE-6DA17F450DFD}"/>
          </ac:picMkLst>
        </pc:picChg>
      </pc:sldChg>
      <pc:sldChg chg="ord">
        <pc:chgData name="Dhrumil Karia" userId="b5b6bf98728e3846" providerId="LiveId" clId="{E20C275D-B002-49CD-9DC5-ECF300794634}" dt="2023-03-17T01:13:58.021" v="67"/>
        <pc:sldMkLst>
          <pc:docMk/>
          <pc:sldMk cId="257764185" sldId="388"/>
        </pc:sldMkLst>
      </pc:sldChg>
      <pc:sldChg chg="ord">
        <pc:chgData name="Dhrumil Karia" userId="b5b6bf98728e3846" providerId="LiveId" clId="{E20C275D-B002-49CD-9DC5-ECF300794634}" dt="2023-03-17T01:13:58.021" v="67"/>
        <pc:sldMkLst>
          <pc:docMk/>
          <pc:sldMk cId="1520147744" sldId="389"/>
        </pc:sldMkLst>
      </pc:sldChg>
      <pc:sldChg chg="addSp delSp modSp mod ord">
        <pc:chgData name="Dhrumil Karia" userId="b5b6bf98728e3846" providerId="LiveId" clId="{E20C275D-B002-49CD-9DC5-ECF300794634}" dt="2023-03-17T01:24:31.726" v="138" actId="1076"/>
        <pc:sldMkLst>
          <pc:docMk/>
          <pc:sldMk cId="2553638520" sldId="390"/>
        </pc:sldMkLst>
        <pc:picChg chg="del">
          <ac:chgData name="Dhrumil Karia" userId="b5b6bf98728e3846" providerId="LiveId" clId="{E20C275D-B002-49CD-9DC5-ECF300794634}" dt="2023-03-17T01:24:10.238" v="135" actId="478"/>
          <ac:picMkLst>
            <pc:docMk/>
            <pc:sldMk cId="2553638520" sldId="390"/>
            <ac:picMk id="4" creationId="{07D72318-4A97-6C2D-ADE7-3943CF997468}"/>
          </ac:picMkLst>
        </pc:picChg>
        <pc:picChg chg="add mod">
          <ac:chgData name="Dhrumil Karia" userId="b5b6bf98728e3846" providerId="LiveId" clId="{E20C275D-B002-49CD-9DC5-ECF300794634}" dt="2023-03-17T01:24:31.726" v="138" actId="1076"/>
          <ac:picMkLst>
            <pc:docMk/>
            <pc:sldMk cId="2553638520" sldId="390"/>
            <ac:picMk id="5" creationId="{DED69B2B-390A-50FD-D377-9C188E55FB99}"/>
          </ac:picMkLst>
        </pc:picChg>
      </pc:sldChg>
      <pc:sldChg chg="del ord">
        <pc:chgData name="Dhrumil Karia" userId="b5b6bf98728e3846" providerId="LiveId" clId="{E20C275D-B002-49CD-9DC5-ECF300794634}" dt="2023-03-17T01:14:15.044" v="69" actId="47"/>
        <pc:sldMkLst>
          <pc:docMk/>
          <pc:sldMk cId="3347304643" sldId="391"/>
        </pc:sldMkLst>
      </pc:sldChg>
      <pc:sldChg chg="del ord">
        <pc:chgData name="Dhrumil Karia" userId="b5b6bf98728e3846" providerId="LiveId" clId="{E20C275D-B002-49CD-9DC5-ECF300794634}" dt="2023-03-17T01:14:15.044" v="69" actId="47"/>
        <pc:sldMkLst>
          <pc:docMk/>
          <pc:sldMk cId="3669064762" sldId="392"/>
        </pc:sldMkLst>
      </pc:sldChg>
      <pc:sldChg chg="addSp delSp modSp mod ord">
        <pc:chgData name="Dhrumil Karia" userId="b5b6bf98728e3846" providerId="LiveId" clId="{E20C275D-B002-49CD-9DC5-ECF300794634}" dt="2023-03-17T01:33:55.454" v="262" actId="1076"/>
        <pc:sldMkLst>
          <pc:docMk/>
          <pc:sldMk cId="3551509300" sldId="393"/>
        </pc:sldMkLst>
        <pc:picChg chg="del">
          <ac:chgData name="Dhrumil Karia" userId="b5b6bf98728e3846" providerId="LiveId" clId="{E20C275D-B002-49CD-9DC5-ECF300794634}" dt="2023-03-17T01:33:03.201" v="256" actId="478"/>
          <ac:picMkLst>
            <pc:docMk/>
            <pc:sldMk cId="3551509300" sldId="393"/>
            <ac:picMk id="4" creationId="{735A517F-20D0-1BCA-7166-53F956E537AC}"/>
          </ac:picMkLst>
        </pc:picChg>
        <pc:picChg chg="add del mod">
          <ac:chgData name="Dhrumil Karia" userId="b5b6bf98728e3846" providerId="LiveId" clId="{E20C275D-B002-49CD-9DC5-ECF300794634}" dt="2023-03-17T01:33:23.088" v="258" actId="478"/>
          <ac:picMkLst>
            <pc:docMk/>
            <pc:sldMk cId="3551509300" sldId="393"/>
            <ac:picMk id="5" creationId="{99B4088F-3FFC-643C-EA15-F5AF07665CB8}"/>
          </ac:picMkLst>
        </pc:picChg>
        <pc:picChg chg="add mod">
          <ac:chgData name="Dhrumil Karia" userId="b5b6bf98728e3846" providerId="LiveId" clId="{E20C275D-B002-49CD-9DC5-ECF300794634}" dt="2023-03-17T01:33:55.454" v="262" actId="1076"/>
          <ac:picMkLst>
            <pc:docMk/>
            <pc:sldMk cId="3551509300" sldId="393"/>
            <ac:picMk id="7" creationId="{99B9D5C7-0691-CA52-BF49-BA1CB759965F}"/>
          </ac:picMkLst>
        </pc:picChg>
      </pc:sldChg>
      <pc:sldChg chg="addSp delSp modSp mod ord">
        <pc:chgData name="Dhrumil Karia" userId="b5b6bf98728e3846" providerId="LiveId" clId="{E20C275D-B002-49CD-9DC5-ECF300794634}" dt="2023-03-17T01:34:33.568" v="266" actId="1076"/>
        <pc:sldMkLst>
          <pc:docMk/>
          <pc:sldMk cId="3557518721" sldId="394"/>
        </pc:sldMkLst>
        <pc:picChg chg="add mod">
          <ac:chgData name="Dhrumil Karia" userId="b5b6bf98728e3846" providerId="LiveId" clId="{E20C275D-B002-49CD-9DC5-ECF300794634}" dt="2023-03-17T01:34:33.568" v="266" actId="1076"/>
          <ac:picMkLst>
            <pc:docMk/>
            <pc:sldMk cId="3557518721" sldId="394"/>
            <ac:picMk id="4" creationId="{A5B5E9C0-D892-C2D4-1290-317C5122A3FC}"/>
          </ac:picMkLst>
        </pc:picChg>
        <pc:picChg chg="del">
          <ac:chgData name="Dhrumil Karia" userId="b5b6bf98728e3846" providerId="LiveId" clId="{E20C275D-B002-49CD-9DC5-ECF300794634}" dt="2023-03-17T01:34:03.670" v="263" actId="478"/>
          <ac:picMkLst>
            <pc:docMk/>
            <pc:sldMk cId="3557518721" sldId="394"/>
            <ac:picMk id="9" creationId="{9AE0CB8C-BB2D-0CCC-870B-5909418493AE}"/>
          </ac:picMkLst>
        </pc:picChg>
      </pc:sldChg>
      <pc:sldChg chg="addSp delSp modSp mod ord">
        <pc:chgData name="Dhrumil Karia" userId="b5b6bf98728e3846" providerId="LiveId" clId="{E20C275D-B002-49CD-9DC5-ECF300794634}" dt="2023-03-17T01:36:07.415" v="283" actId="1076"/>
        <pc:sldMkLst>
          <pc:docMk/>
          <pc:sldMk cId="2253519460" sldId="395"/>
        </pc:sldMkLst>
        <pc:picChg chg="del">
          <ac:chgData name="Dhrumil Karia" userId="b5b6bf98728e3846" providerId="LiveId" clId="{E20C275D-B002-49CD-9DC5-ECF300794634}" dt="2023-03-17T01:35:29.915" v="280" actId="478"/>
          <ac:picMkLst>
            <pc:docMk/>
            <pc:sldMk cId="2253519460" sldId="395"/>
            <ac:picMk id="4" creationId="{72A7FF98-96E7-F4A3-1B22-5A99F06DB48D}"/>
          </ac:picMkLst>
        </pc:picChg>
        <pc:picChg chg="add mod">
          <ac:chgData name="Dhrumil Karia" userId="b5b6bf98728e3846" providerId="LiveId" clId="{E20C275D-B002-49CD-9DC5-ECF300794634}" dt="2023-03-17T01:36:07.415" v="283" actId="1076"/>
          <ac:picMkLst>
            <pc:docMk/>
            <pc:sldMk cId="2253519460" sldId="395"/>
            <ac:picMk id="5" creationId="{0C36A3AB-2259-4660-B684-22AF19331ACB}"/>
          </ac:picMkLst>
        </pc:picChg>
      </pc:sldChg>
      <pc:sldChg chg="addSp delSp modSp add mod">
        <pc:chgData name="Dhrumil Karia" userId="b5b6bf98728e3846" providerId="LiveId" clId="{E20C275D-B002-49CD-9DC5-ECF300794634}" dt="2023-03-17T01:15:05.960" v="82" actId="1076"/>
        <pc:sldMkLst>
          <pc:docMk/>
          <pc:sldMk cId="4151440640" sldId="396"/>
        </pc:sldMkLst>
        <pc:spChg chg="mod">
          <ac:chgData name="Dhrumil Karia" userId="b5b6bf98728e3846" providerId="LiveId" clId="{E20C275D-B002-49CD-9DC5-ECF300794634}" dt="2023-03-17T01:14:40.625" v="79" actId="20577"/>
          <ac:spMkLst>
            <pc:docMk/>
            <pc:sldMk cId="4151440640" sldId="396"/>
            <ac:spMk id="2" creationId="{FF1B306A-4504-C4ED-2A21-3079B14967CB}"/>
          </ac:spMkLst>
        </pc:spChg>
        <pc:picChg chg="add mod">
          <ac:chgData name="Dhrumil Karia" userId="b5b6bf98728e3846" providerId="LiveId" clId="{E20C275D-B002-49CD-9DC5-ECF300794634}" dt="2023-03-17T01:15:05.960" v="82" actId="1076"/>
          <ac:picMkLst>
            <pc:docMk/>
            <pc:sldMk cId="4151440640" sldId="396"/>
            <ac:picMk id="4" creationId="{3A45DB8B-2E17-7813-550C-126F5A0DF666}"/>
          </ac:picMkLst>
        </pc:picChg>
        <pc:picChg chg="del">
          <ac:chgData name="Dhrumil Karia" userId="b5b6bf98728e3846" providerId="LiveId" clId="{E20C275D-B002-49CD-9DC5-ECF300794634}" dt="2023-03-17T01:14:34.431" v="71" actId="478"/>
          <ac:picMkLst>
            <pc:docMk/>
            <pc:sldMk cId="4151440640" sldId="396"/>
            <ac:picMk id="5" creationId="{4B8DDF13-0BBF-25BC-6357-855AF99C69F4}"/>
          </ac:picMkLst>
        </pc:picChg>
      </pc:sldChg>
      <pc:sldChg chg="addSp delSp modSp add mod">
        <pc:chgData name="Dhrumil Karia" userId="b5b6bf98728e3846" providerId="LiveId" clId="{E20C275D-B002-49CD-9DC5-ECF300794634}" dt="2023-03-17T01:19:21.853" v="103" actId="1076"/>
        <pc:sldMkLst>
          <pc:docMk/>
          <pc:sldMk cId="1935634729" sldId="397"/>
        </pc:sldMkLst>
        <pc:spChg chg="mod">
          <ac:chgData name="Dhrumil Karia" userId="b5b6bf98728e3846" providerId="LiveId" clId="{E20C275D-B002-49CD-9DC5-ECF300794634}" dt="2023-03-17T01:18:48.293" v="97" actId="20577"/>
          <ac:spMkLst>
            <pc:docMk/>
            <pc:sldMk cId="1935634729" sldId="397"/>
            <ac:spMk id="2" creationId="{FF1B306A-4504-C4ED-2A21-3079B14967CB}"/>
          </ac:spMkLst>
        </pc:spChg>
        <pc:picChg chg="add mod">
          <ac:chgData name="Dhrumil Karia" userId="b5b6bf98728e3846" providerId="LiveId" clId="{E20C275D-B002-49CD-9DC5-ECF300794634}" dt="2023-03-17T01:19:21.853" v="103" actId="1076"/>
          <ac:picMkLst>
            <pc:docMk/>
            <pc:sldMk cId="1935634729" sldId="397"/>
            <ac:picMk id="4" creationId="{E3BD14D1-4E70-F17C-445A-F0E3290734FB}"/>
          </ac:picMkLst>
        </pc:picChg>
        <pc:picChg chg="del">
          <ac:chgData name="Dhrumil Karia" userId="b5b6bf98728e3846" providerId="LiveId" clId="{E20C275D-B002-49CD-9DC5-ECF300794634}" dt="2023-03-17T01:18:51.758" v="98" actId="478"/>
          <ac:picMkLst>
            <pc:docMk/>
            <pc:sldMk cId="1935634729" sldId="397"/>
            <ac:picMk id="5" creationId="{C983067B-1FEB-5FAE-2DAE-CA091C6768D5}"/>
          </ac:picMkLst>
        </pc:picChg>
      </pc:sldChg>
      <pc:sldChg chg="addSp delSp modSp add mod">
        <pc:chgData name="Dhrumil Karia" userId="b5b6bf98728e3846" providerId="LiveId" clId="{E20C275D-B002-49CD-9DC5-ECF300794634}" dt="2023-03-17T01:30:40.682" v="191" actId="1076"/>
        <pc:sldMkLst>
          <pc:docMk/>
          <pc:sldMk cId="114838392" sldId="398"/>
        </pc:sldMkLst>
        <pc:spChg chg="mod">
          <ac:chgData name="Dhrumil Karia" userId="b5b6bf98728e3846" providerId="LiveId" clId="{E20C275D-B002-49CD-9DC5-ECF300794634}" dt="2023-03-17T01:28:07.895" v="187" actId="20577"/>
          <ac:spMkLst>
            <pc:docMk/>
            <pc:sldMk cId="114838392" sldId="398"/>
            <ac:spMk id="2" creationId="{6A27332A-5DBB-8B4D-1F6C-39D84B2D266E}"/>
          </ac:spMkLst>
        </pc:spChg>
        <pc:picChg chg="add mod">
          <ac:chgData name="Dhrumil Karia" userId="b5b6bf98728e3846" providerId="LiveId" clId="{E20C275D-B002-49CD-9DC5-ECF300794634}" dt="2023-03-17T01:30:40.682" v="191" actId="1076"/>
          <ac:picMkLst>
            <pc:docMk/>
            <pc:sldMk cId="114838392" sldId="398"/>
            <ac:picMk id="4" creationId="{FB10E2A9-606C-266B-427A-74992130E1DA}"/>
          </ac:picMkLst>
        </pc:picChg>
        <pc:picChg chg="del">
          <ac:chgData name="Dhrumil Karia" userId="b5b6bf98728e3846" providerId="LiveId" clId="{E20C275D-B002-49CD-9DC5-ECF300794634}" dt="2023-03-17T01:28:10.285" v="188" actId="478"/>
          <ac:picMkLst>
            <pc:docMk/>
            <pc:sldMk cId="114838392" sldId="398"/>
            <ac:picMk id="8" creationId="{D9435233-4AFA-D28F-8DEE-B0BF12A8924D}"/>
          </ac:picMkLst>
        </pc:picChg>
      </pc:sldChg>
      <pc:sldChg chg="addSp delSp modSp add mod">
        <pc:chgData name="Dhrumil Karia" userId="b5b6bf98728e3846" providerId="LiveId" clId="{E20C275D-B002-49CD-9DC5-ECF300794634}" dt="2023-03-17T01:31:52.128" v="229" actId="14100"/>
        <pc:sldMkLst>
          <pc:docMk/>
          <pc:sldMk cId="1789909778" sldId="399"/>
        </pc:sldMkLst>
        <pc:spChg chg="mod">
          <ac:chgData name="Dhrumil Karia" userId="b5b6bf98728e3846" providerId="LiveId" clId="{E20C275D-B002-49CD-9DC5-ECF300794634}" dt="2023-03-17T01:31:14.200" v="224" actId="20577"/>
          <ac:spMkLst>
            <pc:docMk/>
            <pc:sldMk cId="1789909778" sldId="399"/>
            <ac:spMk id="2" creationId="{6A27332A-5DBB-8B4D-1F6C-39D84B2D266E}"/>
          </ac:spMkLst>
        </pc:spChg>
        <pc:picChg chg="del">
          <ac:chgData name="Dhrumil Karia" userId="b5b6bf98728e3846" providerId="LiveId" clId="{E20C275D-B002-49CD-9DC5-ECF300794634}" dt="2023-03-17T01:31:09.460" v="220" actId="478"/>
          <ac:picMkLst>
            <pc:docMk/>
            <pc:sldMk cId="1789909778" sldId="399"/>
            <ac:picMk id="4" creationId="{FB10E2A9-606C-266B-427A-74992130E1DA}"/>
          </ac:picMkLst>
        </pc:picChg>
        <pc:picChg chg="add mod">
          <ac:chgData name="Dhrumil Karia" userId="b5b6bf98728e3846" providerId="LiveId" clId="{E20C275D-B002-49CD-9DC5-ECF300794634}" dt="2023-03-17T01:31:52.128" v="229" actId="14100"/>
          <ac:picMkLst>
            <pc:docMk/>
            <pc:sldMk cId="1789909778" sldId="399"/>
            <ac:picMk id="5" creationId="{D969462D-47E6-C72D-BA20-07957560F5B9}"/>
          </ac:picMkLst>
        </pc:picChg>
      </pc:sldChg>
      <pc:sldChg chg="modSp add mod">
        <pc:chgData name="Dhrumil Karia" userId="b5b6bf98728e3846" providerId="LiveId" clId="{E20C275D-B002-49CD-9DC5-ECF300794634}" dt="2023-03-17T01:32:26.908" v="243" actId="20577"/>
        <pc:sldMkLst>
          <pc:docMk/>
          <pc:sldMk cId="2108306237" sldId="400"/>
        </pc:sldMkLst>
        <pc:spChg chg="mod">
          <ac:chgData name="Dhrumil Karia" userId="b5b6bf98728e3846" providerId="LiveId" clId="{E20C275D-B002-49CD-9DC5-ECF300794634}" dt="2023-03-17T01:32:26.908" v="243" actId="20577"/>
          <ac:spMkLst>
            <pc:docMk/>
            <pc:sldMk cId="2108306237" sldId="400"/>
            <ac:spMk id="2" creationId="{6A27332A-5DBB-8B4D-1F6C-39D84B2D266E}"/>
          </ac:spMkLst>
        </pc:spChg>
      </pc:sldChg>
      <pc:sldChg chg="modSp add mod">
        <pc:chgData name="Dhrumil Karia" userId="b5b6bf98728e3846" providerId="LiveId" clId="{E20C275D-B002-49CD-9DC5-ECF300794634}" dt="2023-03-17T01:32:34.991" v="254" actId="20577"/>
        <pc:sldMkLst>
          <pc:docMk/>
          <pc:sldMk cId="3628203679" sldId="401"/>
        </pc:sldMkLst>
        <pc:spChg chg="mod">
          <ac:chgData name="Dhrumil Karia" userId="b5b6bf98728e3846" providerId="LiveId" clId="{E20C275D-B002-49CD-9DC5-ECF300794634}" dt="2023-03-17T01:32:34.991" v="254" actId="20577"/>
          <ac:spMkLst>
            <pc:docMk/>
            <pc:sldMk cId="3628203679" sldId="401"/>
            <ac:spMk id="2" creationId="{6A27332A-5DBB-8B4D-1F6C-39D84B2D266E}"/>
          </ac:spMkLst>
        </pc:spChg>
      </pc:sldChg>
      <pc:sldChg chg="addSp delSp modSp add mod">
        <pc:chgData name="Dhrumil Karia" userId="b5b6bf98728e3846" providerId="LiveId" clId="{E20C275D-B002-49CD-9DC5-ECF300794634}" dt="2023-03-17T01:40:01.043" v="324" actId="1076"/>
        <pc:sldMkLst>
          <pc:docMk/>
          <pc:sldMk cId="903158222" sldId="402"/>
        </pc:sldMkLst>
        <pc:spChg chg="mod">
          <ac:chgData name="Dhrumil Karia" userId="b5b6bf98728e3846" providerId="LiveId" clId="{E20C275D-B002-49CD-9DC5-ECF300794634}" dt="2023-03-17T01:39:44.390" v="321" actId="20577"/>
          <ac:spMkLst>
            <pc:docMk/>
            <pc:sldMk cId="903158222" sldId="402"/>
            <ac:spMk id="2" creationId="{273DB6B8-6DCF-EE78-38E5-F0DECA74502D}"/>
          </ac:spMkLst>
        </pc:spChg>
        <pc:picChg chg="add del mod">
          <ac:chgData name="Dhrumil Karia" userId="b5b6bf98728e3846" providerId="LiveId" clId="{E20C275D-B002-49CD-9DC5-ECF300794634}" dt="2023-03-17T01:37:01.427" v="297" actId="478"/>
          <ac:picMkLst>
            <pc:docMk/>
            <pc:sldMk cId="903158222" sldId="402"/>
            <ac:picMk id="4" creationId="{DBEF16DA-B654-93CE-AB18-773784EDA19E}"/>
          </ac:picMkLst>
        </pc:picChg>
        <pc:picChg chg="del">
          <ac:chgData name="Dhrumil Karia" userId="b5b6bf98728e3846" providerId="LiveId" clId="{E20C275D-B002-49CD-9DC5-ECF300794634}" dt="2023-03-17T01:36:24.373" v="293" actId="478"/>
          <ac:picMkLst>
            <pc:docMk/>
            <pc:sldMk cId="903158222" sldId="402"/>
            <ac:picMk id="5" creationId="{0C36A3AB-2259-4660-B684-22AF19331ACB}"/>
          </ac:picMkLst>
        </pc:picChg>
        <pc:picChg chg="add mod">
          <ac:chgData name="Dhrumil Karia" userId="b5b6bf98728e3846" providerId="LiveId" clId="{E20C275D-B002-49CD-9DC5-ECF300794634}" dt="2023-03-17T01:40:01.043" v="324" actId="1076"/>
          <ac:picMkLst>
            <pc:docMk/>
            <pc:sldMk cId="903158222" sldId="402"/>
            <ac:picMk id="7" creationId="{DF828166-D1B0-65BD-7EB6-5C19D7F2AE2C}"/>
          </ac:picMkLst>
        </pc:picChg>
      </pc:sldChg>
      <pc:sldChg chg="addSp delSp modSp add mod">
        <pc:chgData name="Dhrumil Karia" userId="b5b6bf98728e3846" providerId="LiveId" clId="{E20C275D-B002-49CD-9DC5-ECF300794634}" dt="2023-03-17T01:46:55.833" v="370" actId="1076"/>
        <pc:sldMkLst>
          <pc:docMk/>
          <pc:sldMk cId="2808673533" sldId="403"/>
        </pc:sldMkLst>
        <pc:spChg chg="mod">
          <ac:chgData name="Dhrumil Karia" userId="b5b6bf98728e3846" providerId="LiveId" clId="{E20C275D-B002-49CD-9DC5-ECF300794634}" dt="2023-03-17T01:40:27.197" v="366" actId="20577"/>
          <ac:spMkLst>
            <pc:docMk/>
            <pc:sldMk cId="2808673533" sldId="403"/>
            <ac:spMk id="2" creationId="{273DB6B8-6DCF-EE78-38E5-F0DECA74502D}"/>
          </ac:spMkLst>
        </pc:spChg>
        <pc:picChg chg="add mod">
          <ac:chgData name="Dhrumil Karia" userId="b5b6bf98728e3846" providerId="LiveId" clId="{E20C275D-B002-49CD-9DC5-ECF300794634}" dt="2023-03-17T01:46:55.833" v="370" actId="1076"/>
          <ac:picMkLst>
            <pc:docMk/>
            <pc:sldMk cId="2808673533" sldId="403"/>
            <ac:picMk id="4" creationId="{5B8761A8-D9A5-2832-345A-368432164C68}"/>
          </ac:picMkLst>
        </pc:picChg>
        <pc:picChg chg="del">
          <ac:chgData name="Dhrumil Karia" userId="b5b6bf98728e3846" providerId="LiveId" clId="{E20C275D-B002-49CD-9DC5-ECF300794634}" dt="2023-03-17T01:40:29.597" v="367" actId="478"/>
          <ac:picMkLst>
            <pc:docMk/>
            <pc:sldMk cId="2808673533" sldId="403"/>
            <ac:picMk id="7" creationId="{DF828166-D1B0-65BD-7EB6-5C19D7F2AE2C}"/>
          </ac:picMkLst>
        </pc:picChg>
      </pc:sldChg>
      <pc:sldChg chg="addSp delSp modSp add mod">
        <pc:chgData name="Dhrumil Karia" userId="b5b6bf98728e3846" providerId="LiveId" clId="{E20C275D-B002-49CD-9DC5-ECF300794634}" dt="2023-04-25T01:48:25.990" v="1200" actId="1076"/>
        <pc:sldMkLst>
          <pc:docMk/>
          <pc:sldMk cId="1604624351" sldId="404"/>
        </pc:sldMkLst>
        <pc:spChg chg="mod">
          <ac:chgData name="Dhrumil Karia" userId="b5b6bf98728e3846" providerId="LiveId" clId="{E20C275D-B002-49CD-9DC5-ECF300794634}" dt="2023-03-17T01:55:13.903" v="560" actId="20577"/>
          <ac:spMkLst>
            <pc:docMk/>
            <pc:sldMk cId="1604624351" sldId="404"/>
            <ac:spMk id="2" creationId="{273DB6B8-6DCF-EE78-38E5-F0DECA74502D}"/>
          </ac:spMkLst>
        </pc:spChg>
        <pc:picChg chg="add del mod">
          <ac:chgData name="Dhrumil Karia" userId="b5b6bf98728e3846" providerId="LiveId" clId="{E20C275D-B002-49CD-9DC5-ECF300794634}" dt="2023-04-25T01:47:10.151" v="1194" actId="478"/>
          <ac:picMkLst>
            <pc:docMk/>
            <pc:sldMk cId="1604624351" sldId="404"/>
            <ac:picMk id="4" creationId="{2A6A9508-8C79-AD84-2DA8-D5093A4EF4FD}"/>
          </ac:picMkLst>
        </pc:picChg>
        <pc:picChg chg="add del mod">
          <ac:chgData name="Dhrumil Karia" userId="b5b6bf98728e3846" providerId="LiveId" clId="{E20C275D-B002-49CD-9DC5-ECF300794634}" dt="2023-04-25T01:47:47.959" v="1196" actId="478"/>
          <ac:picMkLst>
            <pc:docMk/>
            <pc:sldMk cId="1604624351" sldId="404"/>
            <ac:picMk id="5" creationId="{000A5BCF-F5B2-8401-A3D7-51B6687630FE}"/>
          </ac:picMkLst>
        </pc:picChg>
        <pc:picChg chg="add mod">
          <ac:chgData name="Dhrumil Karia" userId="b5b6bf98728e3846" providerId="LiveId" clId="{E20C275D-B002-49CD-9DC5-ECF300794634}" dt="2023-04-25T01:48:25.990" v="1200" actId="1076"/>
          <ac:picMkLst>
            <pc:docMk/>
            <pc:sldMk cId="1604624351" sldId="404"/>
            <ac:picMk id="7" creationId="{8AB95C83-959D-951F-71AF-59927F8BBE6B}"/>
          </ac:picMkLst>
        </pc:picChg>
        <pc:picChg chg="del">
          <ac:chgData name="Dhrumil Karia" userId="b5b6bf98728e3846" providerId="LiveId" clId="{E20C275D-B002-49CD-9DC5-ECF300794634}" dt="2023-03-17T01:55:15.870" v="561" actId="478"/>
          <ac:picMkLst>
            <pc:docMk/>
            <pc:sldMk cId="1604624351" sldId="404"/>
            <ac:picMk id="7" creationId="{DF828166-D1B0-65BD-7EB6-5C19D7F2AE2C}"/>
          </ac:picMkLst>
        </pc:picChg>
      </pc:sldChg>
      <pc:sldChg chg="addSp delSp modSp add mod">
        <pc:chgData name="Dhrumil Karia" userId="b5b6bf98728e3846" providerId="LiveId" clId="{E20C275D-B002-49CD-9DC5-ECF300794634}" dt="2023-04-25T01:49:59.701" v="1222" actId="1076"/>
        <pc:sldMkLst>
          <pc:docMk/>
          <pc:sldMk cId="2178533745" sldId="405"/>
        </pc:sldMkLst>
        <pc:spChg chg="mod">
          <ac:chgData name="Dhrumil Karia" userId="b5b6bf98728e3846" providerId="LiveId" clId="{E20C275D-B002-49CD-9DC5-ECF300794634}" dt="2023-03-17T01:55:57.764" v="596" actId="20577"/>
          <ac:spMkLst>
            <pc:docMk/>
            <pc:sldMk cId="2178533745" sldId="405"/>
            <ac:spMk id="2" creationId="{273DB6B8-6DCF-EE78-38E5-F0DECA74502D}"/>
          </ac:spMkLst>
        </pc:spChg>
        <pc:picChg chg="add del mod">
          <ac:chgData name="Dhrumil Karia" userId="b5b6bf98728e3846" providerId="LiveId" clId="{E20C275D-B002-49CD-9DC5-ECF300794634}" dt="2023-04-25T01:49:32.455" v="1219" actId="478"/>
          <ac:picMkLst>
            <pc:docMk/>
            <pc:sldMk cId="2178533745" sldId="405"/>
            <ac:picMk id="4" creationId="{F7119CB9-9BF4-DBF5-7017-28CB7EC2524D}"/>
          </ac:picMkLst>
        </pc:picChg>
        <pc:picChg chg="add mod">
          <ac:chgData name="Dhrumil Karia" userId="b5b6bf98728e3846" providerId="LiveId" clId="{E20C275D-B002-49CD-9DC5-ECF300794634}" dt="2023-04-25T01:49:59.701" v="1222" actId="1076"/>
          <ac:picMkLst>
            <pc:docMk/>
            <pc:sldMk cId="2178533745" sldId="405"/>
            <ac:picMk id="5" creationId="{8E6B41CA-0B76-1A4F-BE70-8FED581B7AB2}"/>
          </ac:picMkLst>
        </pc:picChg>
        <pc:picChg chg="del">
          <ac:chgData name="Dhrumil Karia" userId="b5b6bf98728e3846" providerId="LiveId" clId="{E20C275D-B002-49CD-9DC5-ECF300794634}" dt="2023-03-17T01:56:01.107" v="597" actId="478"/>
          <ac:picMkLst>
            <pc:docMk/>
            <pc:sldMk cId="2178533745" sldId="405"/>
            <ac:picMk id="7" creationId="{DF828166-D1B0-65BD-7EB6-5C19D7F2AE2C}"/>
          </ac:picMkLst>
        </pc:picChg>
      </pc:sldChg>
      <pc:sldChg chg="addSp delSp modSp add mod">
        <pc:chgData name="Dhrumil Karia" userId="b5b6bf98728e3846" providerId="LiveId" clId="{E20C275D-B002-49CD-9DC5-ECF300794634}" dt="2023-04-25T01:50:30.597" v="1226" actId="1076"/>
        <pc:sldMkLst>
          <pc:docMk/>
          <pc:sldMk cId="2923797007" sldId="406"/>
        </pc:sldMkLst>
        <pc:spChg chg="mod">
          <ac:chgData name="Dhrumil Karia" userId="b5b6bf98728e3846" providerId="LiveId" clId="{E20C275D-B002-49CD-9DC5-ECF300794634}" dt="2023-03-17T05:05:51.916" v="1064" actId="20577"/>
          <ac:spMkLst>
            <pc:docMk/>
            <pc:sldMk cId="2923797007" sldId="406"/>
            <ac:spMk id="2" creationId="{273DB6B8-6DCF-EE78-38E5-F0DECA74502D}"/>
          </ac:spMkLst>
        </pc:spChg>
        <pc:picChg chg="add del mod">
          <ac:chgData name="Dhrumil Karia" userId="b5b6bf98728e3846" providerId="LiveId" clId="{E20C275D-B002-49CD-9DC5-ECF300794634}" dt="2023-04-25T01:50:09.415" v="1223" actId="478"/>
          <ac:picMkLst>
            <pc:docMk/>
            <pc:sldMk cId="2923797007" sldId="406"/>
            <ac:picMk id="4" creationId="{C8C6F877-FE36-4E7F-3D9B-0DBA5BD0EAF7}"/>
          </ac:picMkLst>
        </pc:picChg>
        <pc:picChg chg="add mod">
          <ac:chgData name="Dhrumil Karia" userId="b5b6bf98728e3846" providerId="LiveId" clId="{E20C275D-B002-49CD-9DC5-ECF300794634}" dt="2023-04-25T01:50:30.597" v="1226" actId="1076"/>
          <ac:picMkLst>
            <pc:docMk/>
            <pc:sldMk cId="2923797007" sldId="406"/>
            <ac:picMk id="5" creationId="{334EBB22-74BC-7367-6034-E1636D9CB0D0}"/>
          </ac:picMkLst>
        </pc:picChg>
        <pc:picChg chg="del">
          <ac:chgData name="Dhrumil Karia" userId="b5b6bf98728e3846" providerId="LiveId" clId="{E20C275D-B002-49CD-9DC5-ECF300794634}" dt="2023-03-17T01:57:22.689" v="622" actId="478"/>
          <ac:picMkLst>
            <pc:docMk/>
            <pc:sldMk cId="2923797007" sldId="406"/>
            <ac:picMk id="7" creationId="{DF828166-D1B0-65BD-7EB6-5C19D7F2AE2C}"/>
          </ac:picMkLst>
        </pc:picChg>
      </pc:sldChg>
      <pc:sldChg chg="addSp delSp modSp add mod">
        <pc:chgData name="Dhrumil Karia" userId="b5b6bf98728e3846" providerId="LiveId" clId="{E20C275D-B002-49CD-9DC5-ECF300794634}" dt="2023-03-17T01:58:42.940" v="650" actId="1076"/>
        <pc:sldMkLst>
          <pc:docMk/>
          <pc:sldMk cId="2272102473" sldId="407"/>
        </pc:sldMkLst>
        <pc:spChg chg="mod">
          <ac:chgData name="Dhrumil Karia" userId="b5b6bf98728e3846" providerId="LiveId" clId="{E20C275D-B002-49CD-9DC5-ECF300794634}" dt="2023-03-17T01:58:18.186" v="646" actId="20577"/>
          <ac:spMkLst>
            <pc:docMk/>
            <pc:sldMk cId="2272102473" sldId="407"/>
            <ac:spMk id="2" creationId="{273DB6B8-6DCF-EE78-38E5-F0DECA74502D}"/>
          </ac:spMkLst>
        </pc:spChg>
        <pc:picChg chg="add mod">
          <ac:chgData name="Dhrumil Karia" userId="b5b6bf98728e3846" providerId="LiveId" clId="{E20C275D-B002-49CD-9DC5-ECF300794634}" dt="2023-03-17T01:58:42.940" v="650" actId="1076"/>
          <ac:picMkLst>
            <pc:docMk/>
            <pc:sldMk cId="2272102473" sldId="407"/>
            <ac:picMk id="4" creationId="{5CEE0492-12BA-AD3D-8A92-8A26644C5858}"/>
          </ac:picMkLst>
        </pc:picChg>
        <pc:picChg chg="del">
          <ac:chgData name="Dhrumil Karia" userId="b5b6bf98728e3846" providerId="LiveId" clId="{E20C275D-B002-49CD-9DC5-ECF300794634}" dt="2023-03-17T01:58:21.167" v="647" actId="478"/>
          <ac:picMkLst>
            <pc:docMk/>
            <pc:sldMk cId="2272102473" sldId="407"/>
            <ac:picMk id="7" creationId="{DF828166-D1B0-65BD-7EB6-5C19D7F2AE2C}"/>
          </ac:picMkLst>
        </pc:picChg>
      </pc:sldChg>
      <pc:sldChg chg="addSp delSp modSp add mod">
        <pc:chgData name="Dhrumil Karia" userId="b5b6bf98728e3846" providerId="LiveId" clId="{E20C275D-B002-49CD-9DC5-ECF300794634}" dt="2023-03-17T02:01:32.071" v="691" actId="1076"/>
        <pc:sldMkLst>
          <pc:docMk/>
          <pc:sldMk cId="4207075002" sldId="408"/>
        </pc:sldMkLst>
        <pc:spChg chg="mod">
          <ac:chgData name="Dhrumil Karia" userId="b5b6bf98728e3846" providerId="LiveId" clId="{E20C275D-B002-49CD-9DC5-ECF300794634}" dt="2023-03-17T01:58:58.124" v="682" actId="20577"/>
          <ac:spMkLst>
            <pc:docMk/>
            <pc:sldMk cId="4207075002" sldId="408"/>
            <ac:spMk id="2" creationId="{273DB6B8-6DCF-EE78-38E5-F0DECA74502D}"/>
          </ac:spMkLst>
        </pc:spChg>
        <pc:picChg chg="add del mod">
          <ac:chgData name="Dhrumil Karia" userId="b5b6bf98728e3846" providerId="LiveId" clId="{E20C275D-B002-49CD-9DC5-ECF300794634}" dt="2023-03-17T01:59:31.886" v="688" actId="478"/>
          <ac:picMkLst>
            <pc:docMk/>
            <pc:sldMk cId="4207075002" sldId="408"/>
            <ac:picMk id="4" creationId="{C44DA9E1-995F-75EB-0A15-B12A79321437}"/>
          </ac:picMkLst>
        </pc:picChg>
        <pc:picChg chg="add mod">
          <ac:chgData name="Dhrumil Karia" userId="b5b6bf98728e3846" providerId="LiveId" clId="{E20C275D-B002-49CD-9DC5-ECF300794634}" dt="2023-03-17T02:01:32.071" v="691" actId="1076"/>
          <ac:picMkLst>
            <pc:docMk/>
            <pc:sldMk cId="4207075002" sldId="408"/>
            <ac:picMk id="6" creationId="{C8C95832-C5F0-157B-8CFF-14890C1B7E85}"/>
          </ac:picMkLst>
        </pc:picChg>
        <pc:picChg chg="del">
          <ac:chgData name="Dhrumil Karia" userId="b5b6bf98728e3846" providerId="LiveId" clId="{E20C275D-B002-49CD-9DC5-ECF300794634}" dt="2023-03-17T01:59:03.730" v="683" actId="478"/>
          <ac:picMkLst>
            <pc:docMk/>
            <pc:sldMk cId="4207075002" sldId="408"/>
            <ac:picMk id="7" creationId="{DF828166-D1B0-65BD-7EB6-5C19D7F2AE2C}"/>
          </ac:picMkLst>
        </pc:picChg>
      </pc:sldChg>
      <pc:sldChg chg="addSp delSp modSp add mod">
        <pc:chgData name="Dhrumil Karia" userId="b5b6bf98728e3846" providerId="LiveId" clId="{E20C275D-B002-49CD-9DC5-ECF300794634}" dt="2023-03-17T01:48:57.702" v="418" actId="20577"/>
        <pc:sldMkLst>
          <pc:docMk/>
          <pc:sldMk cId="1900247755" sldId="409"/>
        </pc:sldMkLst>
        <pc:spChg chg="mod">
          <ac:chgData name="Dhrumil Karia" userId="b5b6bf98728e3846" providerId="LiveId" clId="{E20C275D-B002-49CD-9DC5-ECF300794634}" dt="2023-03-17T01:48:57.702" v="418" actId="20577"/>
          <ac:spMkLst>
            <pc:docMk/>
            <pc:sldMk cId="1900247755" sldId="409"/>
            <ac:spMk id="2" creationId="{273DB6B8-6DCF-EE78-38E5-F0DECA74502D}"/>
          </ac:spMkLst>
        </pc:spChg>
        <pc:picChg chg="add mod">
          <ac:chgData name="Dhrumil Karia" userId="b5b6bf98728e3846" providerId="LiveId" clId="{E20C275D-B002-49CD-9DC5-ECF300794634}" dt="2023-03-17T01:48:21.866" v="398" actId="1076"/>
          <ac:picMkLst>
            <pc:docMk/>
            <pc:sldMk cId="1900247755" sldId="409"/>
            <ac:picMk id="4" creationId="{E476FE6D-233D-C734-E758-8AD86A86B67C}"/>
          </ac:picMkLst>
        </pc:picChg>
        <pc:picChg chg="del">
          <ac:chgData name="Dhrumil Karia" userId="b5b6bf98728e3846" providerId="LiveId" clId="{E20C275D-B002-49CD-9DC5-ECF300794634}" dt="2023-03-17T01:47:58.844" v="395" actId="478"/>
          <ac:picMkLst>
            <pc:docMk/>
            <pc:sldMk cId="1900247755" sldId="409"/>
            <ac:picMk id="7" creationId="{DF828166-D1B0-65BD-7EB6-5C19D7F2AE2C}"/>
          </ac:picMkLst>
        </pc:picChg>
      </pc:sldChg>
      <pc:sldChg chg="addSp delSp modSp add mod">
        <pc:chgData name="Dhrumil Karia" userId="b5b6bf98728e3846" providerId="LiveId" clId="{E20C275D-B002-49CD-9DC5-ECF300794634}" dt="2023-03-17T01:49:42.134" v="452" actId="1076"/>
        <pc:sldMkLst>
          <pc:docMk/>
          <pc:sldMk cId="768009059" sldId="410"/>
        </pc:sldMkLst>
        <pc:spChg chg="mod">
          <ac:chgData name="Dhrumil Karia" userId="b5b6bf98728e3846" providerId="LiveId" clId="{E20C275D-B002-49CD-9DC5-ECF300794634}" dt="2023-03-17T01:49:21.804" v="448" actId="313"/>
          <ac:spMkLst>
            <pc:docMk/>
            <pc:sldMk cId="768009059" sldId="410"/>
            <ac:spMk id="2" creationId="{273DB6B8-6DCF-EE78-38E5-F0DECA74502D}"/>
          </ac:spMkLst>
        </pc:spChg>
        <pc:picChg chg="add mod">
          <ac:chgData name="Dhrumil Karia" userId="b5b6bf98728e3846" providerId="LiveId" clId="{E20C275D-B002-49CD-9DC5-ECF300794634}" dt="2023-03-17T01:49:42.134" v="452" actId="1076"/>
          <ac:picMkLst>
            <pc:docMk/>
            <pc:sldMk cId="768009059" sldId="410"/>
            <ac:picMk id="4" creationId="{44F30140-9865-03FC-52B6-C7CB18BDBBB6}"/>
          </ac:picMkLst>
        </pc:picChg>
        <pc:picChg chg="del">
          <ac:chgData name="Dhrumil Karia" userId="b5b6bf98728e3846" providerId="LiveId" clId="{E20C275D-B002-49CD-9DC5-ECF300794634}" dt="2023-03-17T01:49:23.661" v="449" actId="478"/>
          <ac:picMkLst>
            <pc:docMk/>
            <pc:sldMk cId="768009059" sldId="410"/>
            <ac:picMk id="7" creationId="{DF828166-D1B0-65BD-7EB6-5C19D7F2AE2C}"/>
          </ac:picMkLst>
        </pc:picChg>
      </pc:sldChg>
      <pc:sldChg chg="addSp delSp modSp add mod">
        <pc:chgData name="Dhrumil Karia" userId="b5b6bf98728e3846" providerId="LiveId" clId="{E20C275D-B002-49CD-9DC5-ECF300794634}" dt="2023-03-17T01:50:12.638" v="489" actId="1076"/>
        <pc:sldMkLst>
          <pc:docMk/>
          <pc:sldMk cId="2847033856" sldId="411"/>
        </pc:sldMkLst>
        <pc:spChg chg="mod">
          <ac:chgData name="Dhrumil Karia" userId="b5b6bf98728e3846" providerId="LiveId" clId="{E20C275D-B002-49CD-9DC5-ECF300794634}" dt="2023-03-17T01:49:57.697" v="485" actId="20577"/>
          <ac:spMkLst>
            <pc:docMk/>
            <pc:sldMk cId="2847033856" sldId="411"/>
            <ac:spMk id="2" creationId="{273DB6B8-6DCF-EE78-38E5-F0DECA74502D}"/>
          </ac:spMkLst>
        </pc:spChg>
        <pc:picChg chg="add mod">
          <ac:chgData name="Dhrumil Karia" userId="b5b6bf98728e3846" providerId="LiveId" clId="{E20C275D-B002-49CD-9DC5-ECF300794634}" dt="2023-03-17T01:50:12.638" v="489" actId="1076"/>
          <ac:picMkLst>
            <pc:docMk/>
            <pc:sldMk cId="2847033856" sldId="411"/>
            <ac:picMk id="4" creationId="{6D705045-90E3-0F66-2AA0-17C3097EF105}"/>
          </ac:picMkLst>
        </pc:picChg>
        <pc:picChg chg="del">
          <ac:chgData name="Dhrumil Karia" userId="b5b6bf98728e3846" providerId="LiveId" clId="{E20C275D-B002-49CD-9DC5-ECF300794634}" dt="2023-03-17T01:49:59.610" v="486" actId="478"/>
          <ac:picMkLst>
            <pc:docMk/>
            <pc:sldMk cId="2847033856" sldId="411"/>
            <ac:picMk id="7" creationId="{DF828166-D1B0-65BD-7EB6-5C19D7F2AE2C}"/>
          </ac:picMkLst>
        </pc:picChg>
      </pc:sldChg>
      <pc:sldChg chg="addSp delSp modSp add mod">
        <pc:chgData name="Dhrumil Karia" userId="b5b6bf98728e3846" providerId="LiveId" clId="{E20C275D-B002-49CD-9DC5-ECF300794634}" dt="2023-03-17T01:50:59.590" v="534" actId="1076"/>
        <pc:sldMkLst>
          <pc:docMk/>
          <pc:sldMk cId="2497288344" sldId="412"/>
        </pc:sldMkLst>
        <pc:spChg chg="mod">
          <ac:chgData name="Dhrumil Karia" userId="b5b6bf98728e3846" providerId="LiveId" clId="{E20C275D-B002-49CD-9DC5-ECF300794634}" dt="2023-03-17T01:50:38.518" v="530" actId="20577"/>
          <ac:spMkLst>
            <pc:docMk/>
            <pc:sldMk cId="2497288344" sldId="412"/>
            <ac:spMk id="2" creationId="{273DB6B8-6DCF-EE78-38E5-F0DECA74502D}"/>
          </ac:spMkLst>
        </pc:spChg>
        <pc:picChg chg="add mod">
          <ac:chgData name="Dhrumil Karia" userId="b5b6bf98728e3846" providerId="LiveId" clId="{E20C275D-B002-49CD-9DC5-ECF300794634}" dt="2023-03-17T01:50:59.590" v="534" actId="1076"/>
          <ac:picMkLst>
            <pc:docMk/>
            <pc:sldMk cId="2497288344" sldId="412"/>
            <ac:picMk id="4" creationId="{BCC211A2-EA5B-D48E-5464-35704FF77C24}"/>
          </ac:picMkLst>
        </pc:picChg>
        <pc:picChg chg="del">
          <ac:chgData name="Dhrumil Karia" userId="b5b6bf98728e3846" providerId="LiveId" clId="{E20C275D-B002-49CD-9DC5-ECF300794634}" dt="2023-03-17T01:50:44.051" v="531" actId="478"/>
          <ac:picMkLst>
            <pc:docMk/>
            <pc:sldMk cId="2497288344" sldId="412"/>
            <ac:picMk id="7" creationId="{DF828166-D1B0-65BD-7EB6-5C19D7F2AE2C}"/>
          </ac:picMkLst>
        </pc:picChg>
      </pc:sldChg>
      <pc:sldChg chg="addSp delSp modSp add del mod">
        <pc:chgData name="Dhrumil Karia" userId="b5b6bf98728e3846" providerId="LiveId" clId="{E20C275D-B002-49CD-9DC5-ECF300794634}" dt="2023-04-25T02:00:43.909" v="1238" actId="2696"/>
        <pc:sldMkLst>
          <pc:docMk/>
          <pc:sldMk cId="1732891860" sldId="413"/>
        </pc:sldMkLst>
        <pc:spChg chg="mod">
          <ac:chgData name="Dhrumil Karia" userId="b5b6bf98728e3846" providerId="LiveId" clId="{E20C275D-B002-49CD-9DC5-ECF300794634}" dt="2023-03-17T02:02:07.868" v="741" actId="20577"/>
          <ac:spMkLst>
            <pc:docMk/>
            <pc:sldMk cId="1732891860" sldId="413"/>
            <ac:spMk id="2" creationId="{273DB6B8-6DCF-EE78-38E5-F0DECA74502D}"/>
          </ac:spMkLst>
        </pc:spChg>
        <pc:picChg chg="add del mod">
          <ac:chgData name="Dhrumil Karia" userId="b5b6bf98728e3846" providerId="LiveId" clId="{E20C275D-B002-49CD-9DC5-ECF300794634}" dt="2023-04-25T01:51:27.979" v="1231" actId="478"/>
          <ac:picMkLst>
            <pc:docMk/>
            <pc:sldMk cId="1732891860" sldId="413"/>
            <ac:picMk id="4" creationId="{4A25A6F8-BD35-A6C7-8CC5-AB4155DE8FF0}"/>
          </ac:picMkLst>
        </pc:picChg>
        <pc:picChg chg="add mod">
          <ac:chgData name="Dhrumil Karia" userId="b5b6bf98728e3846" providerId="LiveId" clId="{E20C275D-B002-49CD-9DC5-ECF300794634}" dt="2023-04-25T01:52:03.543" v="1235" actId="1076"/>
          <ac:picMkLst>
            <pc:docMk/>
            <pc:sldMk cId="1732891860" sldId="413"/>
            <ac:picMk id="5" creationId="{04297446-BC8A-A9AA-69EB-B37FAEEF5CA3}"/>
          </ac:picMkLst>
        </pc:picChg>
        <pc:picChg chg="del">
          <ac:chgData name="Dhrumil Karia" userId="b5b6bf98728e3846" providerId="LiveId" clId="{E20C275D-B002-49CD-9DC5-ECF300794634}" dt="2023-03-17T02:02:27.300" v="742" actId="478"/>
          <ac:picMkLst>
            <pc:docMk/>
            <pc:sldMk cId="1732891860" sldId="413"/>
            <ac:picMk id="6" creationId="{C8C95832-C5F0-157B-8CFF-14890C1B7E85}"/>
          </ac:picMkLst>
        </pc:picChg>
      </pc:sldChg>
      <pc:sldChg chg="addSp delSp modSp add mod">
        <pc:chgData name="Dhrumil Karia" userId="b5b6bf98728e3846" providerId="LiveId" clId="{E20C275D-B002-49CD-9DC5-ECF300794634}" dt="2023-03-17T02:10:13.627" v="764" actId="1076"/>
        <pc:sldMkLst>
          <pc:docMk/>
          <pc:sldMk cId="4257581700" sldId="414"/>
        </pc:sldMkLst>
        <pc:spChg chg="mod">
          <ac:chgData name="Dhrumil Karia" userId="b5b6bf98728e3846" providerId="LiveId" clId="{E20C275D-B002-49CD-9DC5-ECF300794634}" dt="2023-03-17T02:09:54.436" v="760"/>
          <ac:spMkLst>
            <pc:docMk/>
            <pc:sldMk cId="4257581700" sldId="414"/>
            <ac:spMk id="2" creationId="{273DB6B8-6DCF-EE78-38E5-F0DECA74502D}"/>
          </ac:spMkLst>
        </pc:spChg>
        <pc:picChg chg="del">
          <ac:chgData name="Dhrumil Karia" userId="b5b6bf98728e3846" providerId="LiveId" clId="{E20C275D-B002-49CD-9DC5-ECF300794634}" dt="2023-03-17T02:09:56.393" v="761" actId="478"/>
          <ac:picMkLst>
            <pc:docMk/>
            <pc:sldMk cId="4257581700" sldId="414"/>
            <ac:picMk id="4" creationId="{BCC211A2-EA5B-D48E-5464-35704FF77C24}"/>
          </ac:picMkLst>
        </pc:picChg>
        <pc:picChg chg="add mod">
          <ac:chgData name="Dhrumil Karia" userId="b5b6bf98728e3846" providerId="LiveId" clId="{E20C275D-B002-49CD-9DC5-ECF300794634}" dt="2023-03-17T02:10:13.627" v="764" actId="1076"/>
          <ac:picMkLst>
            <pc:docMk/>
            <pc:sldMk cId="4257581700" sldId="414"/>
            <ac:picMk id="5" creationId="{5DDC882E-2A50-435C-5102-8E2E98FCE6A3}"/>
          </ac:picMkLst>
        </pc:picChg>
      </pc:sldChg>
      <pc:sldChg chg="addSp delSp modSp new mod">
        <pc:chgData name="Dhrumil Karia" userId="b5b6bf98728e3846" providerId="LiveId" clId="{E20C275D-B002-49CD-9DC5-ECF300794634}" dt="2023-04-25T02:04:30.940" v="1338" actId="20577"/>
        <pc:sldMkLst>
          <pc:docMk/>
          <pc:sldMk cId="219345920" sldId="415"/>
        </pc:sldMkLst>
        <pc:spChg chg="del">
          <ac:chgData name="Dhrumil Karia" userId="b5b6bf98728e3846" providerId="LiveId" clId="{E20C275D-B002-49CD-9DC5-ECF300794634}" dt="2023-03-17T02:10:43.320" v="766" actId="478"/>
          <ac:spMkLst>
            <pc:docMk/>
            <pc:sldMk cId="219345920" sldId="415"/>
            <ac:spMk id="2" creationId="{1196BACB-0130-49E8-BD56-97D7F039804A}"/>
          </ac:spMkLst>
        </pc:spChg>
        <pc:spChg chg="add mod">
          <ac:chgData name="Dhrumil Karia" userId="b5b6bf98728e3846" providerId="LiveId" clId="{E20C275D-B002-49CD-9DC5-ECF300794634}" dt="2023-03-17T02:11:06.705" v="797" actId="20577"/>
          <ac:spMkLst>
            <pc:docMk/>
            <pc:sldMk cId="219345920" sldId="415"/>
            <ac:spMk id="3" creationId="{A2EAF724-4897-E9E7-C100-769B08D5E895}"/>
          </ac:spMkLst>
        </pc:spChg>
        <pc:spChg chg="add del mod">
          <ac:chgData name="Dhrumil Karia" userId="b5b6bf98728e3846" providerId="LiveId" clId="{E20C275D-B002-49CD-9DC5-ECF300794634}" dt="2023-04-25T02:04:30.940" v="1338" actId="20577"/>
          <ac:spMkLst>
            <pc:docMk/>
            <pc:sldMk cId="219345920" sldId="415"/>
            <ac:spMk id="4" creationId="{124979C9-50A7-4CBD-ED2C-8B1F8E55F4DF}"/>
          </ac:spMkLst>
        </pc:spChg>
        <pc:spChg chg="add del mod">
          <ac:chgData name="Dhrumil Karia" userId="b5b6bf98728e3846" providerId="LiveId" clId="{E20C275D-B002-49CD-9DC5-ECF300794634}" dt="2023-03-17T02:11:39.655" v="821"/>
          <ac:spMkLst>
            <pc:docMk/>
            <pc:sldMk cId="219345920" sldId="415"/>
            <ac:spMk id="5" creationId="{2FF3C827-8D1F-5E13-DC51-AC98BE308AA2}"/>
          </ac:spMkLst>
        </pc:spChg>
      </pc:sldChg>
      <pc:sldChg chg="addSp delSp modSp add mod">
        <pc:chgData name="Dhrumil Karia" userId="b5b6bf98728e3846" providerId="LiveId" clId="{E20C275D-B002-49CD-9DC5-ECF300794634}" dt="2023-04-25T01:38:27.779" v="1095" actId="1076"/>
        <pc:sldMkLst>
          <pc:docMk/>
          <pc:sldMk cId="1044141893" sldId="416"/>
        </pc:sldMkLst>
        <pc:spChg chg="mod">
          <ac:chgData name="Dhrumil Karia" userId="b5b6bf98728e3846" providerId="LiveId" clId="{E20C275D-B002-49CD-9DC5-ECF300794634}" dt="2023-03-17T04:47:10.517" v="959" actId="20577"/>
          <ac:spMkLst>
            <pc:docMk/>
            <pc:sldMk cId="1044141893" sldId="416"/>
            <ac:spMk id="2" creationId="{ABFA4788-6D7B-EB46-C82D-099B253E8F9D}"/>
          </ac:spMkLst>
        </pc:spChg>
        <pc:picChg chg="add del mod">
          <ac:chgData name="Dhrumil Karia" userId="b5b6bf98728e3846" providerId="LiveId" clId="{E20C275D-B002-49CD-9DC5-ECF300794634}" dt="2023-04-25T01:37:44.964" v="1092" actId="478"/>
          <ac:picMkLst>
            <pc:docMk/>
            <pc:sldMk cId="1044141893" sldId="416"/>
            <ac:picMk id="4" creationId="{FDE6F98B-142F-85CF-7465-5BC7D24E12EC}"/>
          </ac:picMkLst>
        </pc:picChg>
        <pc:picChg chg="add mod">
          <ac:chgData name="Dhrumil Karia" userId="b5b6bf98728e3846" providerId="LiveId" clId="{E20C275D-B002-49CD-9DC5-ECF300794634}" dt="2023-04-25T01:38:27.779" v="1095" actId="1076"/>
          <ac:picMkLst>
            <pc:docMk/>
            <pc:sldMk cId="1044141893" sldId="416"/>
            <ac:picMk id="5" creationId="{480A1CC5-29F5-B428-3926-9D995A15FADD}"/>
          </ac:picMkLst>
        </pc:picChg>
        <pc:picChg chg="del">
          <ac:chgData name="Dhrumil Karia" userId="b5b6bf98728e3846" providerId="LiveId" clId="{E20C275D-B002-49CD-9DC5-ECF300794634}" dt="2023-03-17T04:47:12.280" v="960" actId="478"/>
          <ac:picMkLst>
            <pc:docMk/>
            <pc:sldMk cId="1044141893" sldId="416"/>
            <ac:picMk id="7" creationId="{AFF8E71F-CF2F-55BD-7753-323FE6F72357}"/>
          </ac:picMkLst>
        </pc:picChg>
      </pc:sldChg>
      <pc:sldChg chg="addSp delSp modSp add mod">
        <pc:chgData name="Dhrumil Karia" userId="b5b6bf98728e3846" providerId="LiveId" clId="{E20C275D-B002-49CD-9DC5-ECF300794634}" dt="2023-04-25T01:39:02.547" v="1099" actId="1076"/>
        <pc:sldMkLst>
          <pc:docMk/>
          <pc:sldMk cId="2234589665" sldId="417"/>
        </pc:sldMkLst>
        <pc:spChg chg="mod">
          <ac:chgData name="Dhrumil Karia" userId="b5b6bf98728e3846" providerId="LiveId" clId="{E20C275D-B002-49CD-9DC5-ECF300794634}" dt="2023-03-17T04:53:43.415" v="984" actId="20577"/>
          <ac:spMkLst>
            <pc:docMk/>
            <pc:sldMk cId="2234589665" sldId="417"/>
            <ac:spMk id="2" creationId="{ABFA4788-6D7B-EB46-C82D-099B253E8F9D}"/>
          </ac:spMkLst>
        </pc:spChg>
        <pc:picChg chg="add del mod">
          <ac:chgData name="Dhrumil Karia" userId="b5b6bf98728e3846" providerId="LiveId" clId="{E20C275D-B002-49CD-9DC5-ECF300794634}" dt="2023-04-25T01:38:35.705" v="1096" actId="478"/>
          <ac:picMkLst>
            <pc:docMk/>
            <pc:sldMk cId="2234589665" sldId="417"/>
            <ac:picMk id="4" creationId="{72BD4BD5-7F84-D4B3-B0DA-8DDDF29DA2AA}"/>
          </ac:picMkLst>
        </pc:picChg>
        <pc:picChg chg="add mod">
          <ac:chgData name="Dhrumil Karia" userId="b5b6bf98728e3846" providerId="LiveId" clId="{E20C275D-B002-49CD-9DC5-ECF300794634}" dt="2023-04-25T01:39:02.547" v="1099" actId="1076"/>
          <ac:picMkLst>
            <pc:docMk/>
            <pc:sldMk cId="2234589665" sldId="417"/>
            <ac:picMk id="5" creationId="{736E8D56-7B02-022A-C9B6-385893E0FF48}"/>
          </ac:picMkLst>
        </pc:picChg>
        <pc:picChg chg="del">
          <ac:chgData name="Dhrumil Karia" userId="b5b6bf98728e3846" providerId="LiveId" clId="{E20C275D-B002-49CD-9DC5-ECF300794634}" dt="2023-03-17T04:53:45.525" v="985" actId="478"/>
          <ac:picMkLst>
            <pc:docMk/>
            <pc:sldMk cId="2234589665" sldId="417"/>
            <ac:picMk id="7" creationId="{AFF8E71F-CF2F-55BD-7753-323FE6F72357}"/>
          </ac:picMkLst>
        </pc:picChg>
      </pc:sldChg>
      <pc:sldChg chg="addSp delSp modSp add mod">
        <pc:chgData name="Dhrumil Karia" userId="b5b6bf98728e3846" providerId="LiveId" clId="{E20C275D-B002-49CD-9DC5-ECF300794634}" dt="2023-03-17T05:01:53.239" v="1006" actId="1076"/>
        <pc:sldMkLst>
          <pc:docMk/>
          <pc:sldMk cId="4242788165" sldId="418"/>
        </pc:sldMkLst>
        <pc:spChg chg="mod">
          <ac:chgData name="Dhrumil Karia" userId="b5b6bf98728e3846" providerId="LiveId" clId="{E20C275D-B002-49CD-9DC5-ECF300794634}" dt="2023-03-17T05:01:36.270" v="1002" actId="20577"/>
          <ac:spMkLst>
            <pc:docMk/>
            <pc:sldMk cId="4242788165" sldId="418"/>
            <ac:spMk id="2" creationId="{273DB6B8-6DCF-EE78-38E5-F0DECA74502D}"/>
          </ac:spMkLst>
        </pc:spChg>
        <pc:picChg chg="del">
          <ac:chgData name="Dhrumil Karia" userId="b5b6bf98728e3846" providerId="LiveId" clId="{E20C275D-B002-49CD-9DC5-ECF300794634}" dt="2023-03-17T05:01:38.109" v="1003" actId="478"/>
          <ac:picMkLst>
            <pc:docMk/>
            <pc:sldMk cId="4242788165" sldId="418"/>
            <ac:picMk id="4" creationId="{2A6A9508-8C79-AD84-2DA8-D5093A4EF4FD}"/>
          </ac:picMkLst>
        </pc:picChg>
        <pc:picChg chg="add mod">
          <ac:chgData name="Dhrumil Karia" userId="b5b6bf98728e3846" providerId="LiveId" clId="{E20C275D-B002-49CD-9DC5-ECF300794634}" dt="2023-03-17T05:01:53.239" v="1006" actId="1076"/>
          <ac:picMkLst>
            <pc:docMk/>
            <pc:sldMk cId="4242788165" sldId="418"/>
            <ac:picMk id="5" creationId="{A47BB163-5DB1-5D50-C6C1-8EDE603783B7}"/>
          </ac:picMkLst>
        </pc:picChg>
      </pc:sldChg>
      <pc:sldChg chg="addSp delSp modSp add mod">
        <pc:chgData name="Dhrumil Karia" userId="b5b6bf98728e3846" providerId="LiveId" clId="{E20C275D-B002-49CD-9DC5-ECF300794634}" dt="2023-03-17T05:02:25.945" v="1044" actId="1076"/>
        <pc:sldMkLst>
          <pc:docMk/>
          <pc:sldMk cId="2078932139" sldId="419"/>
        </pc:sldMkLst>
        <pc:spChg chg="mod">
          <ac:chgData name="Dhrumil Karia" userId="b5b6bf98728e3846" providerId="LiveId" clId="{E20C275D-B002-49CD-9DC5-ECF300794634}" dt="2023-03-17T05:02:05.720" v="1039" actId="20577"/>
          <ac:spMkLst>
            <pc:docMk/>
            <pc:sldMk cId="2078932139" sldId="419"/>
            <ac:spMk id="2" creationId="{273DB6B8-6DCF-EE78-38E5-F0DECA74502D}"/>
          </ac:spMkLst>
        </pc:spChg>
        <pc:picChg chg="del">
          <ac:chgData name="Dhrumil Karia" userId="b5b6bf98728e3846" providerId="LiveId" clId="{E20C275D-B002-49CD-9DC5-ECF300794634}" dt="2023-03-17T05:02:08.347" v="1040" actId="478"/>
          <ac:picMkLst>
            <pc:docMk/>
            <pc:sldMk cId="2078932139" sldId="419"/>
            <ac:picMk id="4" creationId="{2A6A9508-8C79-AD84-2DA8-D5093A4EF4FD}"/>
          </ac:picMkLst>
        </pc:picChg>
        <pc:picChg chg="add mod">
          <ac:chgData name="Dhrumil Karia" userId="b5b6bf98728e3846" providerId="LiveId" clId="{E20C275D-B002-49CD-9DC5-ECF300794634}" dt="2023-03-17T05:02:25.945" v="1044" actId="1076"/>
          <ac:picMkLst>
            <pc:docMk/>
            <pc:sldMk cId="2078932139" sldId="419"/>
            <ac:picMk id="5" creationId="{93AB12ED-1D04-D769-A908-F0E5959A52E5}"/>
          </ac:picMkLst>
        </pc:picChg>
      </pc:sldChg>
      <pc:sldChg chg="addSp delSp modSp add mod">
        <pc:chgData name="Dhrumil Karia" userId="b5b6bf98728e3846" providerId="LiveId" clId="{E20C275D-B002-49CD-9DC5-ECF300794634}" dt="2023-04-25T01:51:17.113" v="1230" actId="1076"/>
        <pc:sldMkLst>
          <pc:docMk/>
          <pc:sldMk cId="3834541897" sldId="420"/>
        </pc:sldMkLst>
        <pc:spChg chg="mod">
          <ac:chgData name="Dhrumil Karia" userId="b5b6bf98728e3846" providerId="LiveId" clId="{E20C275D-B002-49CD-9DC5-ECF300794634}" dt="2023-03-17T05:06:03.161" v="1084" actId="20577"/>
          <ac:spMkLst>
            <pc:docMk/>
            <pc:sldMk cId="3834541897" sldId="420"/>
            <ac:spMk id="2" creationId="{273DB6B8-6DCF-EE78-38E5-F0DECA74502D}"/>
          </ac:spMkLst>
        </pc:spChg>
        <pc:picChg chg="add mod">
          <ac:chgData name="Dhrumil Karia" userId="b5b6bf98728e3846" providerId="LiveId" clId="{E20C275D-B002-49CD-9DC5-ECF300794634}" dt="2023-04-25T01:51:17.113" v="1230" actId="1076"/>
          <ac:picMkLst>
            <pc:docMk/>
            <pc:sldMk cId="3834541897" sldId="420"/>
            <ac:picMk id="4" creationId="{BF7B8B8B-A0E3-59AA-98D9-3763B8066751}"/>
          </ac:picMkLst>
        </pc:picChg>
        <pc:picChg chg="del">
          <ac:chgData name="Dhrumil Karia" userId="b5b6bf98728e3846" providerId="LiveId" clId="{E20C275D-B002-49CD-9DC5-ECF300794634}" dt="2023-03-17T05:06:08.557" v="1085" actId="478"/>
          <ac:picMkLst>
            <pc:docMk/>
            <pc:sldMk cId="3834541897" sldId="420"/>
            <ac:picMk id="4" creationId="{C8C6F877-FE36-4E7F-3D9B-0DBA5BD0EAF7}"/>
          </ac:picMkLst>
        </pc:picChg>
        <pc:picChg chg="add del mod">
          <ac:chgData name="Dhrumil Karia" userId="b5b6bf98728e3846" providerId="LiveId" clId="{E20C275D-B002-49CD-9DC5-ECF300794634}" dt="2023-04-25T01:50:51.964" v="1227" actId="478"/>
          <ac:picMkLst>
            <pc:docMk/>
            <pc:sldMk cId="3834541897" sldId="420"/>
            <ac:picMk id="5" creationId="{C54B0584-407B-A201-DB84-A0E6C058F508}"/>
          </ac:picMkLst>
        </pc:picChg>
      </pc:sldChg>
      <pc:sldChg chg="addSp delSp modSp add mod">
        <pc:chgData name="Dhrumil Karia" userId="b5b6bf98728e3846" providerId="LiveId" clId="{E20C275D-B002-49CD-9DC5-ECF300794634}" dt="2023-04-25T01:39:47.986" v="1112" actId="1076"/>
        <pc:sldMkLst>
          <pc:docMk/>
          <pc:sldMk cId="2026275636" sldId="421"/>
        </pc:sldMkLst>
        <pc:spChg chg="mod">
          <ac:chgData name="Dhrumil Karia" userId="b5b6bf98728e3846" providerId="LiveId" clId="{E20C275D-B002-49CD-9DC5-ECF300794634}" dt="2023-04-25T01:39:21.960" v="1108" actId="20577"/>
          <ac:spMkLst>
            <pc:docMk/>
            <pc:sldMk cId="2026275636" sldId="421"/>
            <ac:spMk id="2" creationId="{ABFA4788-6D7B-EB46-C82D-099B253E8F9D}"/>
          </ac:spMkLst>
        </pc:spChg>
        <pc:picChg chg="add mod">
          <ac:chgData name="Dhrumil Karia" userId="b5b6bf98728e3846" providerId="LiveId" clId="{E20C275D-B002-49CD-9DC5-ECF300794634}" dt="2023-04-25T01:39:47.986" v="1112" actId="1076"/>
          <ac:picMkLst>
            <pc:docMk/>
            <pc:sldMk cId="2026275636" sldId="421"/>
            <ac:picMk id="4" creationId="{E7F6776E-26B6-FDBD-19FD-DC96FCF40869}"/>
          </ac:picMkLst>
        </pc:picChg>
        <pc:picChg chg="del">
          <ac:chgData name="Dhrumil Karia" userId="b5b6bf98728e3846" providerId="LiveId" clId="{E20C275D-B002-49CD-9DC5-ECF300794634}" dt="2023-04-25T01:39:24.912" v="1109" actId="478"/>
          <ac:picMkLst>
            <pc:docMk/>
            <pc:sldMk cId="2026275636" sldId="421"/>
            <ac:picMk id="5" creationId="{736E8D56-7B02-022A-C9B6-385893E0FF48}"/>
          </ac:picMkLst>
        </pc:picChg>
      </pc:sldChg>
      <pc:sldChg chg="addSp delSp modSp add mod">
        <pc:chgData name="Dhrumil Karia" userId="b5b6bf98728e3846" providerId="LiveId" clId="{E20C275D-B002-49CD-9DC5-ECF300794634}" dt="2023-04-25T01:40:18.144" v="1120" actId="1076"/>
        <pc:sldMkLst>
          <pc:docMk/>
          <pc:sldMk cId="3100232849" sldId="422"/>
        </pc:sldMkLst>
        <pc:spChg chg="mod">
          <ac:chgData name="Dhrumil Karia" userId="b5b6bf98728e3846" providerId="LiveId" clId="{E20C275D-B002-49CD-9DC5-ECF300794634}" dt="2023-04-25T01:39:53.243" v="1116" actId="20577"/>
          <ac:spMkLst>
            <pc:docMk/>
            <pc:sldMk cId="3100232849" sldId="422"/>
            <ac:spMk id="2" creationId="{ABFA4788-6D7B-EB46-C82D-099B253E8F9D}"/>
          </ac:spMkLst>
        </pc:spChg>
        <pc:picChg chg="add mod">
          <ac:chgData name="Dhrumil Karia" userId="b5b6bf98728e3846" providerId="LiveId" clId="{E20C275D-B002-49CD-9DC5-ECF300794634}" dt="2023-04-25T01:40:18.144" v="1120" actId="1076"/>
          <ac:picMkLst>
            <pc:docMk/>
            <pc:sldMk cId="3100232849" sldId="422"/>
            <ac:picMk id="4" creationId="{247F2376-C3E3-4580-EC77-218DC81CE0C8}"/>
          </ac:picMkLst>
        </pc:picChg>
        <pc:picChg chg="del">
          <ac:chgData name="Dhrumil Karia" userId="b5b6bf98728e3846" providerId="LiveId" clId="{E20C275D-B002-49CD-9DC5-ECF300794634}" dt="2023-04-25T01:39:56.034" v="1117" actId="478"/>
          <ac:picMkLst>
            <pc:docMk/>
            <pc:sldMk cId="3100232849" sldId="422"/>
            <ac:picMk id="5" creationId="{736E8D56-7B02-022A-C9B6-385893E0FF48}"/>
          </ac:picMkLst>
        </pc:picChg>
      </pc:sldChg>
      <pc:sldChg chg="addSp delSp modSp add mod">
        <pc:chgData name="Dhrumil Karia" userId="b5b6bf98728e3846" providerId="LiveId" clId="{E20C275D-B002-49CD-9DC5-ECF300794634}" dt="2023-04-25T01:42:49.917" v="1162" actId="1076"/>
        <pc:sldMkLst>
          <pc:docMk/>
          <pc:sldMk cId="3532128245" sldId="423"/>
        </pc:sldMkLst>
        <pc:spChg chg="mod">
          <ac:chgData name="Dhrumil Karia" userId="b5b6bf98728e3846" providerId="LiveId" clId="{E20C275D-B002-49CD-9DC5-ECF300794634}" dt="2023-04-25T01:42:21.939" v="1158" actId="20577"/>
          <ac:spMkLst>
            <pc:docMk/>
            <pc:sldMk cId="3532128245" sldId="423"/>
            <ac:spMk id="2" creationId="{ABFA4788-6D7B-EB46-C82D-099B253E8F9D}"/>
          </ac:spMkLst>
        </pc:spChg>
        <pc:picChg chg="del">
          <ac:chgData name="Dhrumil Karia" userId="b5b6bf98728e3846" providerId="LiveId" clId="{E20C275D-B002-49CD-9DC5-ECF300794634}" dt="2023-04-25T01:42:24.095" v="1159" actId="478"/>
          <ac:picMkLst>
            <pc:docMk/>
            <pc:sldMk cId="3532128245" sldId="423"/>
            <ac:picMk id="4" creationId="{33F48ADA-DE8B-3F96-19AD-F7C9B809AF4D}"/>
          </ac:picMkLst>
        </pc:picChg>
        <pc:picChg chg="add mod">
          <ac:chgData name="Dhrumil Karia" userId="b5b6bf98728e3846" providerId="LiveId" clId="{E20C275D-B002-49CD-9DC5-ECF300794634}" dt="2023-04-25T01:42:49.917" v="1162" actId="1076"/>
          <ac:picMkLst>
            <pc:docMk/>
            <pc:sldMk cId="3532128245" sldId="423"/>
            <ac:picMk id="5" creationId="{4779453C-217B-50FF-2E28-DA1215032235}"/>
          </ac:picMkLst>
        </pc:picChg>
      </pc:sldChg>
      <pc:sldChg chg="addSp delSp modSp add mod">
        <pc:chgData name="Dhrumil Karia" userId="b5b6bf98728e3846" providerId="LiveId" clId="{E20C275D-B002-49CD-9DC5-ECF300794634}" dt="2023-04-25T01:45:31.829" v="1193" actId="1035"/>
        <pc:sldMkLst>
          <pc:docMk/>
          <pc:sldMk cId="3730066532" sldId="424"/>
        </pc:sldMkLst>
        <pc:spChg chg="mod">
          <ac:chgData name="Dhrumil Karia" userId="b5b6bf98728e3846" providerId="LiveId" clId="{E20C275D-B002-49CD-9DC5-ECF300794634}" dt="2023-04-25T01:43:49.911" v="1184" actId="20577"/>
          <ac:spMkLst>
            <pc:docMk/>
            <pc:sldMk cId="3730066532" sldId="424"/>
            <ac:spMk id="2" creationId="{FF1B306A-4504-C4ED-2A21-3079B14967CB}"/>
          </ac:spMkLst>
        </pc:spChg>
        <pc:picChg chg="del">
          <ac:chgData name="Dhrumil Karia" userId="b5b6bf98728e3846" providerId="LiveId" clId="{E20C275D-B002-49CD-9DC5-ECF300794634}" dt="2023-04-25T01:43:52.045" v="1185" actId="478"/>
          <ac:picMkLst>
            <pc:docMk/>
            <pc:sldMk cId="3730066532" sldId="424"/>
            <ac:picMk id="4" creationId="{E3BD14D1-4E70-F17C-445A-F0E3290734FB}"/>
          </ac:picMkLst>
        </pc:picChg>
        <pc:picChg chg="add del mod">
          <ac:chgData name="Dhrumil Karia" userId="b5b6bf98728e3846" providerId="LiveId" clId="{E20C275D-B002-49CD-9DC5-ECF300794634}" dt="2023-04-25T01:44:48.458" v="1187" actId="478"/>
          <ac:picMkLst>
            <pc:docMk/>
            <pc:sldMk cId="3730066532" sldId="424"/>
            <ac:picMk id="5" creationId="{74E99E52-C362-41E3-3E96-18B6018CA013}"/>
          </ac:picMkLst>
        </pc:picChg>
        <pc:picChg chg="add mod">
          <ac:chgData name="Dhrumil Karia" userId="b5b6bf98728e3846" providerId="LiveId" clId="{E20C275D-B002-49CD-9DC5-ECF300794634}" dt="2023-04-25T01:45:31.829" v="1193" actId="1035"/>
          <ac:picMkLst>
            <pc:docMk/>
            <pc:sldMk cId="3730066532" sldId="424"/>
            <ac:picMk id="7" creationId="{550D77FC-2F7F-1D2C-C415-3C912FF84266}"/>
          </ac:picMkLst>
        </pc:picChg>
      </pc:sldChg>
      <pc:sldChg chg="addSp delSp modSp add mod">
        <pc:chgData name="Dhrumil Karia" userId="b5b6bf98728e3846" providerId="LiveId" clId="{E20C275D-B002-49CD-9DC5-ECF300794634}" dt="2023-04-25T01:49:14.985" v="1218" actId="1076"/>
        <pc:sldMkLst>
          <pc:docMk/>
          <pc:sldMk cId="3273865969" sldId="425"/>
        </pc:sldMkLst>
        <pc:spChg chg="mod">
          <ac:chgData name="Dhrumil Karia" userId="b5b6bf98728e3846" providerId="LiveId" clId="{E20C275D-B002-49CD-9DC5-ECF300794634}" dt="2023-04-25T01:48:39.917" v="1214" actId="20577"/>
          <ac:spMkLst>
            <pc:docMk/>
            <pc:sldMk cId="3273865969" sldId="425"/>
            <ac:spMk id="2" creationId="{273DB6B8-6DCF-EE78-38E5-F0DECA74502D}"/>
          </ac:spMkLst>
        </pc:spChg>
        <pc:picChg chg="add mod">
          <ac:chgData name="Dhrumil Karia" userId="b5b6bf98728e3846" providerId="LiveId" clId="{E20C275D-B002-49CD-9DC5-ECF300794634}" dt="2023-04-25T01:49:14.985" v="1218" actId="1076"/>
          <ac:picMkLst>
            <pc:docMk/>
            <pc:sldMk cId="3273865969" sldId="425"/>
            <ac:picMk id="4" creationId="{F6C88684-F84E-FF7E-3D58-24BFFAA4E2C9}"/>
          </ac:picMkLst>
        </pc:picChg>
        <pc:picChg chg="del">
          <ac:chgData name="Dhrumil Karia" userId="b5b6bf98728e3846" providerId="LiveId" clId="{E20C275D-B002-49CD-9DC5-ECF300794634}" dt="2023-04-25T01:48:41.965" v="1215" actId="478"/>
          <ac:picMkLst>
            <pc:docMk/>
            <pc:sldMk cId="3273865969" sldId="425"/>
            <ac:picMk id="7" creationId="{8AB95C83-959D-951F-71AF-59927F8BBE6B}"/>
          </ac:picMkLst>
        </pc:picChg>
      </pc:sldChg>
      <pc:sldChg chg="addSp delSp modSp add mod">
        <pc:chgData name="Dhrumil Karia" userId="b5b6bf98728e3846" providerId="LiveId" clId="{E20C275D-B002-49CD-9DC5-ECF300794634}" dt="2023-04-25T02:01:31.939" v="1265" actId="1076"/>
        <pc:sldMkLst>
          <pc:docMk/>
          <pc:sldMk cId="1737563950" sldId="426"/>
        </pc:sldMkLst>
        <pc:spChg chg="mod">
          <ac:chgData name="Dhrumil Karia" userId="b5b6bf98728e3846" providerId="LiveId" clId="{E20C275D-B002-49CD-9DC5-ECF300794634}" dt="2023-04-25T02:00:58.301" v="1260" actId="20577"/>
          <ac:spMkLst>
            <pc:docMk/>
            <pc:sldMk cId="1737563950" sldId="426"/>
            <ac:spMk id="2" creationId="{273DB6B8-6DCF-EE78-38E5-F0DECA74502D}"/>
          </ac:spMkLst>
        </pc:spChg>
        <pc:picChg chg="add mod">
          <ac:chgData name="Dhrumil Karia" userId="b5b6bf98728e3846" providerId="LiveId" clId="{E20C275D-B002-49CD-9DC5-ECF300794634}" dt="2023-04-25T02:01:31.939" v="1265" actId="1076"/>
          <ac:picMkLst>
            <pc:docMk/>
            <pc:sldMk cId="1737563950" sldId="426"/>
            <ac:picMk id="4" creationId="{DAA5C784-A33B-5453-458D-1273A0C2E7BF}"/>
          </ac:picMkLst>
        </pc:picChg>
        <pc:picChg chg="del">
          <ac:chgData name="Dhrumil Karia" userId="b5b6bf98728e3846" providerId="LiveId" clId="{E20C275D-B002-49CD-9DC5-ECF300794634}" dt="2023-04-25T02:01:02.593" v="1261" actId="478"/>
          <ac:picMkLst>
            <pc:docMk/>
            <pc:sldMk cId="1737563950" sldId="426"/>
            <ac:picMk id="5" creationId="{04297446-BC8A-A9AA-69EB-B37FAEEF5CA3}"/>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3E6445-6135-4F37-81CE-B69743567664}" type="doc">
      <dgm:prSet loTypeId="urn:microsoft.com/office/officeart/2005/8/layout/radial5" loCatId="cycle" qsTypeId="urn:microsoft.com/office/officeart/2005/8/quickstyle/simple2" qsCatId="simple" csTypeId="urn:microsoft.com/office/officeart/2005/8/colors/accent3_1" csCatId="accent3" phldr="1"/>
      <dgm:spPr/>
      <dgm:t>
        <a:bodyPr/>
        <a:lstStyle/>
        <a:p>
          <a:endParaRPr lang="en-US"/>
        </a:p>
      </dgm:t>
    </dgm:pt>
    <dgm:pt modelId="{6758E592-B9BF-4BBB-BA24-994ECB5740E0}">
      <dgm:prSet phldrT="[Text]"/>
      <dgm:spPr/>
      <dgm:t>
        <a:bodyPr/>
        <a:lstStyle/>
        <a:p>
          <a:r>
            <a:rPr lang="en-US" b="1" dirty="0">
              <a:latin typeface="Lora" pitchFamily="2" charset="0"/>
            </a:rPr>
            <a:t>2. </a:t>
          </a:r>
          <a:r>
            <a:rPr lang="en-US" dirty="0">
              <a:latin typeface="Lora" pitchFamily="2" charset="0"/>
            </a:rPr>
            <a:t>Capture Prescription </a:t>
          </a:r>
        </a:p>
      </dgm:t>
    </dgm:pt>
    <dgm:pt modelId="{4655B8B4-1C89-47D8-B82C-59D92BCADF48}" type="parTrans" cxnId="{50B3CA5C-9EB5-4143-A7F3-43FF0A2788DF}">
      <dgm:prSet/>
      <dgm:spPr/>
      <dgm:t>
        <a:bodyPr/>
        <a:lstStyle/>
        <a:p>
          <a:endParaRPr lang="en-US"/>
        </a:p>
      </dgm:t>
    </dgm:pt>
    <dgm:pt modelId="{CFBBBF9A-F3DF-4EE3-A93D-5F2961E421CF}" type="sibTrans" cxnId="{50B3CA5C-9EB5-4143-A7F3-43FF0A2788DF}">
      <dgm:prSet/>
      <dgm:spPr/>
      <dgm:t>
        <a:bodyPr/>
        <a:lstStyle/>
        <a:p>
          <a:endParaRPr lang="en-US"/>
        </a:p>
      </dgm:t>
    </dgm:pt>
    <dgm:pt modelId="{54D5F62C-BA59-4737-B1D1-5A9F187CBE85}">
      <dgm:prSet phldrT="[Text]"/>
      <dgm:spPr/>
      <dgm:t>
        <a:bodyPr/>
        <a:lstStyle/>
        <a:p>
          <a:r>
            <a:rPr lang="en-US" b="1" dirty="0">
              <a:latin typeface="Lora" pitchFamily="2" charset="0"/>
            </a:rPr>
            <a:t>3. </a:t>
          </a:r>
          <a:r>
            <a:rPr lang="en-US" dirty="0">
              <a:latin typeface="Lora" pitchFamily="2" charset="0"/>
            </a:rPr>
            <a:t>Search nearby Pharmacies</a:t>
          </a:r>
        </a:p>
      </dgm:t>
    </dgm:pt>
    <dgm:pt modelId="{129856EC-CA3A-4D41-ACF6-71883C2B1AE0}" type="parTrans" cxnId="{C27CEBD4-3E92-48A3-8241-437993754B64}">
      <dgm:prSet/>
      <dgm:spPr/>
      <dgm:t>
        <a:bodyPr/>
        <a:lstStyle/>
        <a:p>
          <a:endParaRPr lang="en-US"/>
        </a:p>
      </dgm:t>
    </dgm:pt>
    <dgm:pt modelId="{1458C27B-864A-4BE4-A279-8BD021BD3CB2}" type="sibTrans" cxnId="{C27CEBD4-3E92-48A3-8241-437993754B64}">
      <dgm:prSet/>
      <dgm:spPr/>
      <dgm:t>
        <a:bodyPr/>
        <a:lstStyle/>
        <a:p>
          <a:endParaRPr lang="en-US"/>
        </a:p>
      </dgm:t>
    </dgm:pt>
    <dgm:pt modelId="{89F51218-E7C4-48DF-A052-EDA62D8B04DE}">
      <dgm:prSet phldrT="[Text]"/>
      <dgm:spPr/>
      <dgm:t>
        <a:bodyPr/>
        <a:lstStyle/>
        <a:p>
          <a:r>
            <a:rPr lang="en-US" b="1" dirty="0">
              <a:latin typeface="Lora" pitchFamily="2" charset="0"/>
            </a:rPr>
            <a:t>4. </a:t>
          </a:r>
          <a:r>
            <a:rPr lang="en-US" dirty="0">
              <a:latin typeface="Lora" pitchFamily="2" charset="0"/>
            </a:rPr>
            <a:t>Check availability of Medicines </a:t>
          </a:r>
        </a:p>
      </dgm:t>
    </dgm:pt>
    <dgm:pt modelId="{E2D78061-8CC9-4987-82E2-79480EED1FB4}" type="parTrans" cxnId="{B0263E77-AC2A-49BB-A4EF-9EA122F88B03}">
      <dgm:prSet/>
      <dgm:spPr/>
      <dgm:t>
        <a:bodyPr/>
        <a:lstStyle/>
        <a:p>
          <a:endParaRPr lang="en-US"/>
        </a:p>
      </dgm:t>
    </dgm:pt>
    <dgm:pt modelId="{B8C25B34-FDE3-4F98-9CB0-92B9062C773C}" type="sibTrans" cxnId="{B0263E77-AC2A-49BB-A4EF-9EA122F88B03}">
      <dgm:prSet/>
      <dgm:spPr/>
      <dgm:t>
        <a:bodyPr/>
        <a:lstStyle/>
        <a:p>
          <a:endParaRPr lang="en-US"/>
        </a:p>
      </dgm:t>
    </dgm:pt>
    <dgm:pt modelId="{604347DF-1AE4-4464-95D8-42C59BA0119E}">
      <dgm:prSet phldrT="[Text]"/>
      <dgm:spPr/>
      <dgm:t>
        <a:bodyPr/>
        <a:lstStyle/>
        <a:p>
          <a:r>
            <a:rPr lang="en-US" b="1" dirty="0">
              <a:latin typeface="Lora" pitchFamily="2" charset="0"/>
            </a:rPr>
            <a:t>5. </a:t>
          </a:r>
          <a:r>
            <a:rPr lang="en-US" dirty="0">
              <a:latin typeface="Lora" pitchFamily="2" charset="0"/>
            </a:rPr>
            <a:t>Fill your order with Prescription </a:t>
          </a:r>
        </a:p>
      </dgm:t>
    </dgm:pt>
    <dgm:pt modelId="{E8340190-CC55-451A-8170-C06C264ADAFB}" type="parTrans" cxnId="{543FE57F-6FC6-4A54-ACBC-994F5F63FA82}">
      <dgm:prSet/>
      <dgm:spPr/>
      <dgm:t>
        <a:bodyPr/>
        <a:lstStyle/>
        <a:p>
          <a:endParaRPr lang="en-US"/>
        </a:p>
      </dgm:t>
    </dgm:pt>
    <dgm:pt modelId="{AD4E7769-123F-41AA-9C95-F26900335F67}" type="sibTrans" cxnId="{543FE57F-6FC6-4A54-ACBC-994F5F63FA82}">
      <dgm:prSet/>
      <dgm:spPr/>
      <dgm:t>
        <a:bodyPr/>
        <a:lstStyle/>
        <a:p>
          <a:endParaRPr lang="en-US"/>
        </a:p>
      </dgm:t>
    </dgm:pt>
    <dgm:pt modelId="{1511DA59-F7A4-4829-AB0D-4AB7B938BD7D}">
      <dgm:prSet phldrT="[Text]"/>
      <dgm:spPr/>
      <dgm:t>
        <a:bodyPr/>
        <a:lstStyle/>
        <a:p>
          <a:r>
            <a:rPr lang="en-US" b="1" dirty="0">
              <a:latin typeface="Lora" pitchFamily="2" charset="0"/>
            </a:rPr>
            <a:t>6. </a:t>
          </a:r>
          <a:r>
            <a:rPr lang="en-US" dirty="0">
              <a:latin typeface="Lora" pitchFamily="2" charset="0"/>
            </a:rPr>
            <a:t>Pay online </a:t>
          </a:r>
        </a:p>
      </dgm:t>
    </dgm:pt>
    <dgm:pt modelId="{7497D95C-62A2-4A10-803A-A9801C16C425}" type="parTrans" cxnId="{F31E0299-C98F-499F-B836-F3D3796DF404}">
      <dgm:prSet/>
      <dgm:spPr/>
      <dgm:t>
        <a:bodyPr/>
        <a:lstStyle/>
        <a:p>
          <a:endParaRPr lang="en-US"/>
        </a:p>
      </dgm:t>
    </dgm:pt>
    <dgm:pt modelId="{F57E4768-969A-4A28-BE55-8D92DA95156D}" type="sibTrans" cxnId="{F31E0299-C98F-499F-B836-F3D3796DF404}">
      <dgm:prSet/>
      <dgm:spPr/>
      <dgm:t>
        <a:bodyPr/>
        <a:lstStyle/>
        <a:p>
          <a:endParaRPr lang="en-US"/>
        </a:p>
      </dgm:t>
    </dgm:pt>
    <dgm:pt modelId="{B9DC388D-33F4-4DC8-8F13-9A1DC6E754C4}">
      <dgm:prSet phldrT="[Text]"/>
      <dgm:spPr/>
      <dgm:t>
        <a:bodyPr/>
        <a:lstStyle/>
        <a:p>
          <a:r>
            <a:rPr lang="en-US" b="1" dirty="0">
              <a:latin typeface="Lora" pitchFamily="2" charset="0"/>
            </a:rPr>
            <a:t>7 .</a:t>
          </a:r>
          <a:r>
            <a:rPr lang="en-US" dirty="0">
              <a:latin typeface="Lora" pitchFamily="2" charset="0"/>
            </a:rPr>
            <a:t>Receive your order at your Door Step </a:t>
          </a:r>
        </a:p>
      </dgm:t>
    </dgm:pt>
    <dgm:pt modelId="{6EED43DE-0E1A-461F-9A14-907B67D115F0}" type="parTrans" cxnId="{4D3B5F64-61A2-48CC-A2A9-FA35563C7682}">
      <dgm:prSet/>
      <dgm:spPr/>
      <dgm:t>
        <a:bodyPr/>
        <a:lstStyle/>
        <a:p>
          <a:endParaRPr lang="en-US"/>
        </a:p>
      </dgm:t>
    </dgm:pt>
    <dgm:pt modelId="{FE79C138-EC1A-4A41-B478-AF48FAF24BB2}" type="sibTrans" cxnId="{4D3B5F64-61A2-48CC-A2A9-FA35563C7682}">
      <dgm:prSet/>
      <dgm:spPr/>
      <dgm:t>
        <a:bodyPr/>
        <a:lstStyle/>
        <a:p>
          <a:endParaRPr lang="en-US"/>
        </a:p>
      </dgm:t>
    </dgm:pt>
    <dgm:pt modelId="{9754F424-2767-41FC-B085-DD095771BA50}">
      <dgm:prSet phldrT="[Text]"/>
      <dgm:spPr/>
      <dgm:t>
        <a:bodyPr/>
        <a:lstStyle/>
        <a:p>
          <a:r>
            <a:rPr lang="en-US" b="1" dirty="0">
              <a:latin typeface="Lora" pitchFamily="2" charset="0"/>
            </a:rPr>
            <a:t>1. </a:t>
          </a:r>
          <a:r>
            <a:rPr lang="en-US" dirty="0">
              <a:latin typeface="Lora" pitchFamily="2" charset="0"/>
            </a:rPr>
            <a:t>Customer</a:t>
          </a:r>
        </a:p>
      </dgm:t>
    </dgm:pt>
    <dgm:pt modelId="{CDD38886-636F-4817-81AB-7DD824283DCD}" type="parTrans" cxnId="{51533E12-5F20-4B2A-9578-11A0B57FBC02}">
      <dgm:prSet/>
      <dgm:spPr/>
      <dgm:t>
        <a:bodyPr/>
        <a:lstStyle/>
        <a:p>
          <a:endParaRPr lang="en-US"/>
        </a:p>
      </dgm:t>
    </dgm:pt>
    <dgm:pt modelId="{3E98C5C0-B230-4615-A5B7-EFF1844FA1FB}" type="sibTrans" cxnId="{51533E12-5F20-4B2A-9578-11A0B57FBC02}">
      <dgm:prSet/>
      <dgm:spPr/>
      <dgm:t>
        <a:bodyPr/>
        <a:lstStyle/>
        <a:p>
          <a:endParaRPr lang="en-US"/>
        </a:p>
      </dgm:t>
    </dgm:pt>
    <dgm:pt modelId="{879BAF37-2FBE-456C-9B01-7185ACAEF328}">
      <dgm:prSet phldrT="[Text]"/>
      <dgm:spPr/>
      <dgm:t>
        <a:bodyPr/>
        <a:lstStyle/>
        <a:p>
          <a:r>
            <a:rPr lang="en-US" dirty="0">
              <a:latin typeface="Lora" pitchFamily="2" charset="0"/>
            </a:rPr>
            <a:t>MEDICS</a:t>
          </a:r>
        </a:p>
      </dgm:t>
    </dgm:pt>
    <dgm:pt modelId="{1D80F95D-06D7-4B87-97EB-F50406A5B487}" type="sibTrans" cxnId="{E1D311F6-DA50-41EE-A2DB-E1E6A161ECC7}">
      <dgm:prSet/>
      <dgm:spPr/>
      <dgm:t>
        <a:bodyPr/>
        <a:lstStyle/>
        <a:p>
          <a:endParaRPr lang="en-US"/>
        </a:p>
      </dgm:t>
    </dgm:pt>
    <dgm:pt modelId="{E3C1C9CC-0142-42EE-9908-8DAFC55F172C}" type="parTrans" cxnId="{E1D311F6-DA50-41EE-A2DB-E1E6A161ECC7}">
      <dgm:prSet/>
      <dgm:spPr/>
      <dgm:t>
        <a:bodyPr/>
        <a:lstStyle/>
        <a:p>
          <a:endParaRPr lang="en-US"/>
        </a:p>
      </dgm:t>
    </dgm:pt>
    <dgm:pt modelId="{83B86380-A31D-42EA-83E1-5636D5DE4A4D}" type="pres">
      <dgm:prSet presAssocID="{463E6445-6135-4F37-81CE-B69743567664}" presName="Name0" presStyleCnt="0">
        <dgm:presLayoutVars>
          <dgm:chMax val="1"/>
          <dgm:dir/>
          <dgm:animLvl val="ctr"/>
          <dgm:resizeHandles val="exact"/>
        </dgm:presLayoutVars>
      </dgm:prSet>
      <dgm:spPr/>
    </dgm:pt>
    <dgm:pt modelId="{BBFB178E-91CF-41E8-832D-C7BF27CE99E1}" type="pres">
      <dgm:prSet presAssocID="{879BAF37-2FBE-456C-9B01-7185ACAEF328}" presName="centerShape" presStyleLbl="node0" presStyleIdx="0" presStyleCnt="1"/>
      <dgm:spPr/>
    </dgm:pt>
    <dgm:pt modelId="{B268FE19-719D-4D07-A479-55B0008078B6}" type="pres">
      <dgm:prSet presAssocID="{CDD38886-636F-4817-81AB-7DD824283DCD}" presName="parTrans" presStyleLbl="sibTrans2D1" presStyleIdx="0" presStyleCnt="7"/>
      <dgm:spPr/>
    </dgm:pt>
    <dgm:pt modelId="{6A22F3D6-C4C8-46C6-B7A3-BCDF61E3DF3D}" type="pres">
      <dgm:prSet presAssocID="{CDD38886-636F-4817-81AB-7DD824283DCD}" presName="connectorText" presStyleLbl="sibTrans2D1" presStyleIdx="0" presStyleCnt="7"/>
      <dgm:spPr/>
    </dgm:pt>
    <dgm:pt modelId="{62C76D14-2E3F-4ABC-B5A1-1E01390C67AD}" type="pres">
      <dgm:prSet presAssocID="{9754F424-2767-41FC-B085-DD095771BA50}" presName="node" presStyleLbl="node1" presStyleIdx="0" presStyleCnt="7">
        <dgm:presLayoutVars>
          <dgm:bulletEnabled val="1"/>
        </dgm:presLayoutVars>
      </dgm:prSet>
      <dgm:spPr/>
    </dgm:pt>
    <dgm:pt modelId="{EF215A09-2FF5-49D7-98DC-01661EA471D7}" type="pres">
      <dgm:prSet presAssocID="{4655B8B4-1C89-47D8-B82C-59D92BCADF48}" presName="parTrans" presStyleLbl="sibTrans2D1" presStyleIdx="1" presStyleCnt="7"/>
      <dgm:spPr/>
    </dgm:pt>
    <dgm:pt modelId="{F162E8BA-BEFD-4C77-9DB2-A73EAFC94B64}" type="pres">
      <dgm:prSet presAssocID="{4655B8B4-1C89-47D8-B82C-59D92BCADF48}" presName="connectorText" presStyleLbl="sibTrans2D1" presStyleIdx="1" presStyleCnt="7"/>
      <dgm:spPr/>
    </dgm:pt>
    <dgm:pt modelId="{92BBF97D-3720-404B-A343-FBFDA6B873E0}" type="pres">
      <dgm:prSet presAssocID="{6758E592-B9BF-4BBB-BA24-994ECB5740E0}" presName="node" presStyleLbl="node1" presStyleIdx="1" presStyleCnt="7">
        <dgm:presLayoutVars>
          <dgm:bulletEnabled val="1"/>
        </dgm:presLayoutVars>
      </dgm:prSet>
      <dgm:spPr/>
    </dgm:pt>
    <dgm:pt modelId="{8E80FFB5-1968-4FA3-86DB-5288760A9A18}" type="pres">
      <dgm:prSet presAssocID="{129856EC-CA3A-4D41-ACF6-71883C2B1AE0}" presName="parTrans" presStyleLbl="sibTrans2D1" presStyleIdx="2" presStyleCnt="7"/>
      <dgm:spPr/>
    </dgm:pt>
    <dgm:pt modelId="{190B7E1D-3F88-4046-B9AF-2F37DBC445A4}" type="pres">
      <dgm:prSet presAssocID="{129856EC-CA3A-4D41-ACF6-71883C2B1AE0}" presName="connectorText" presStyleLbl="sibTrans2D1" presStyleIdx="2" presStyleCnt="7"/>
      <dgm:spPr/>
    </dgm:pt>
    <dgm:pt modelId="{108B44F5-3757-4914-88E9-3BFE3969E564}" type="pres">
      <dgm:prSet presAssocID="{54D5F62C-BA59-4737-B1D1-5A9F187CBE85}" presName="node" presStyleLbl="node1" presStyleIdx="2" presStyleCnt="7">
        <dgm:presLayoutVars>
          <dgm:bulletEnabled val="1"/>
        </dgm:presLayoutVars>
      </dgm:prSet>
      <dgm:spPr/>
    </dgm:pt>
    <dgm:pt modelId="{9EE9A975-2119-403D-8CC5-CF202E4CD955}" type="pres">
      <dgm:prSet presAssocID="{E2D78061-8CC9-4987-82E2-79480EED1FB4}" presName="parTrans" presStyleLbl="sibTrans2D1" presStyleIdx="3" presStyleCnt="7"/>
      <dgm:spPr/>
    </dgm:pt>
    <dgm:pt modelId="{A440000C-F927-4364-AA41-B5EAFF58ECE8}" type="pres">
      <dgm:prSet presAssocID="{E2D78061-8CC9-4987-82E2-79480EED1FB4}" presName="connectorText" presStyleLbl="sibTrans2D1" presStyleIdx="3" presStyleCnt="7"/>
      <dgm:spPr/>
    </dgm:pt>
    <dgm:pt modelId="{84EB3283-9601-485A-9B55-EAE32796E49D}" type="pres">
      <dgm:prSet presAssocID="{89F51218-E7C4-48DF-A052-EDA62D8B04DE}" presName="node" presStyleLbl="node1" presStyleIdx="3" presStyleCnt="7">
        <dgm:presLayoutVars>
          <dgm:bulletEnabled val="1"/>
        </dgm:presLayoutVars>
      </dgm:prSet>
      <dgm:spPr/>
    </dgm:pt>
    <dgm:pt modelId="{9A819DDF-FBC7-447A-AFF4-40F17F1F8F7F}" type="pres">
      <dgm:prSet presAssocID="{E8340190-CC55-451A-8170-C06C264ADAFB}" presName="parTrans" presStyleLbl="sibTrans2D1" presStyleIdx="4" presStyleCnt="7"/>
      <dgm:spPr/>
    </dgm:pt>
    <dgm:pt modelId="{7489FF11-9232-403A-9B8A-7082885A7C9B}" type="pres">
      <dgm:prSet presAssocID="{E8340190-CC55-451A-8170-C06C264ADAFB}" presName="connectorText" presStyleLbl="sibTrans2D1" presStyleIdx="4" presStyleCnt="7"/>
      <dgm:spPr/>
    </dgm:pt>
    <dgm:pt modelId="{9471BF48-F0CB-473A-AD9A-F9A612ED8BFC}" type="pres">
      <dgm:prSet presAssocID="{604347DF-1AE4-4464-95D8-42C59BA0119E}" presName="node" presStyleLbl="node1" presStyleIdx="4" presStyleCnt="7">
        <dgm:presLayoutVars>
          <dgm:bulletEnabled val="1"/>
        </dgm:presLayoutVars>
      </dgm:prSet>
      <dgm:spPr/>
    </dgm:pt>
    <dgm:pt modelId="{5C831953-2DCE-45EB-B7BF-9F152AC3C2C1}" type="pres">
      <dgm:prSet presAssocID="{7497D95C-62A2-4A10-803A-A9801C16C425}" presName="parTrans" presStyleLbl="sibTrans2D1" presStyleIdx="5" presStyleCnt="7"/>
      <dgm:spPr/>
    </dgm:pt>
    <dgm:pt modelId="{F40DBD2F-4256-45D2-AF03-B2B241651522}" type="pres">
      <dgm:prSet presAssocID="{7497D95C-62A2-4A10-803A-A9801C16C425}" presName="connectorText" presStyleLbl="sibTrans2D1" presStyleIdx="5" presStyleCnt="7"/>
      <dgm:spPr/>
    </dgm:pt>
    <dgm:pt modelId="{BB8B694A-9096-4086-A61D-429342A00228}" type="pres">
      <dgm:prSet presAssocID="{1511DA59-F7A4-4829-AB0D-4AB7B938BD7D}" presName="node" presStyleLbl="node1" presStyleIdx="5" presStyleCnt="7">
        <dgm:presLayoutVars>
          <dgm:bulletEnabled val="1"/>
        </dgm:presLayoutVars>
      </dgm:prSet>
      <dgm:spPr/>
    </dgm:pt>
    <dgm:pt modelId="{6E67DA08-E1D7-492E-8878-B6DC72254869}" type="pres">
      <dgm:prSet presAssocID="{6EED43DE-0E1A-461F-9A14-907B67D115F0}" presName="parTrans" presStyleLbl="sibTrans2D1" presStyleIdx="6" presStyleCnt="7"/>
      <dgm:spPr/>
    </dgm:pt>
    <dgm:pt modelId="{311DF2E0-0ACD-484B-A016-84951578A311}" type="pres">
      <dgm:prSet presAssocID="{6EED43DE-0E1A-461F-9A14-907B67D115F0}" presName="connectorText" presStyleLbl="sibTrans2D1" presStyleIdx="6" presStyleCnt="7"/>
      <dgm:spPr/>
    </dgm:pt>
    <dgm:pt modelId="{A92D57A4-A87B-4794-A470-BDF8F7DE2E9D}" type="pres">
      <dgm:prSet presAssocID="{B9DC388D-33F4-4DC8-8F13-9A1DC6E754C4}" presName="node" presStyleLbl="node1" presStyleIdx="6" presStyleCnt="7">
        <dgm:presLayoutVars>
          <dgm:bulletEnabled val="1"/>
        </dgm:presLayoutVars>
      </dgm:prSet>
      <dgm:spPr/>
    </dgm:pt>
  </dgm:ptLst>
  <dgm:cxnLst>
    <dgm:cxn modelId="{64B68502-8E57-4AE9-AA9D-5055AC3C5C19}" type="presOf" srcId="{6EED43DE-0E1A-461F-9A14-907B67D115F0}" destId="{311DF2E0-0ACD-484B-A016-84951578A311}" srcOrd="1" destOrd="0" presId="urn:microsoft.com/office/officeart/2005/8/layout/radial5"/>
    <dgm:cxn modelId="{51533E12-5F20-4B2A-9578-11A0B57FBC02}" srcId="{879BAF37-2FBE-456C-9B01-7185ACAEF328}" destId="{9754F424-2767-41FC-B085-DD095771BA50}" srcOrd="0" destOrd="0" parTransId="{CDD38886-636F-4817-81AB-7DD824283DCD}" sibTransId="{3E98C5C0-B230-4615-A5B7-EFF1844FA1FB}"/>
    <dgm:cxn modelId="{19CDF81A-79D0-4A0E-904A-87BC1C42879B}" type="presOf" srcId="{463E6445-6135-4F37-81CE-B69743567664}" destId="{83B86380-A31D-42EA-83E1-5636D5DE4A4D}" srcOrd="0" destOrd="0" presId="urn:microsoft.com/office/officeart/2005/8/layout/radial5"/>
    <dgm:cxn modelId="{32AFAC1F-CFFA-45D5-9707-E6BD5447281A}" type="presOf" srcId="{879BAF37-2FBE-456C-9B01-7185ACAEF328}" destId="{BBFB178E-91CF-41E8-832D-C7BF27CE99E1}" srcOrd="0" destOrd="0" presId="urn:microsoft.com/office/officeart/2005/8/layout/radial5"/>
    <dgm:cxn modelId="{9554512C-4D61-4701-B464-4869B245B891}" type="presOf" srcId="{9754F424-2767-41FC-B085-DD095771BA50}" destId="{62C76D14-2E3F-4ABC-B5A1-1E01390C67AD}" srcOrd="0" destOrd="0" presId="urn:microsoft.com/office/officeart/2005/8/layout/radial5"/>
    <dgm:cxn modelId="{50B3CA5C-9EB5-4143-A7F3-43FF0A2788DF}" srcId="{879BAF37-2FBE-456C-9B01-7185ACAEF328}" destId="{6758E592-B9BF-4BBB-BA24-994ECB5740E0}" srcOrd="1" destOrd="0" parTransId="{4655B8B4-1C89-47D8-B82C-59D92BCADF48}" sibTransId="{CFBBBF9A-F3DF-4EE3-A93D-5F2961E421CF}"/>
    <dgm:cxn modelId="{442C545D-2819-4FCE-9673-BC772C9D99E0}" type="presOf" srcId="{7497D95C-62A2-4A10-803A-A9801C16C425}" destId="{5C831953-2DCE-45EB-B7BF-9F152AC3C2C1}" srcOrd="0" destOrd="0" presId="urn:microsoft.com/office/officeart/2005/8/layout/radial5"/>
    <dgm:cxn modelId="{4D3B5F64-61A2-48CC-A2A9-FA35563C7682}" srcId="{879BAF37-2FBE-456C-9B01-7185ACAEF328}" destId="{B9DC388D-33F4-4DC8-8F13-9A1DC6E754C4}" srcOrd="6" destOrd="0" parTransId="{6EED43DE-0E1A-461F-9A14-907B67D115F0}" sibTransId="{FE79C138-EC1A-4A41-B478-AF48FAF24BB2}"/>
    <dgm:cxn modelId="{9F4A4966-712E-4B1C-8F2C-4DE5F660021A}" type="presOf" srcId="{7497D95C-62A2-4A10-803A-A9801C16C425}" destId="{F40DBD2F-4256-45D2-AF03-B2B241651522}" srcOrd="1" destOrd="0" presId="urn:microsoft.com/office/officeart/2005/8/layout/radial5"/>
    <dgm:cxn modelId="{FA2C1A48-E418-4442-ABB2-8B42BB5B2F4A}" type="presOf" srcId="{129856EC-CA3A-4D41-ACF6-71883C2B1AE0}" destId="{190B7E1D-3F88-4046-B9AF-2F37DBC445A4}" srcOrd="1" destOrd="0" presId="urn:microsoft.com/office/officeart/2005/8/layout/radial5"/>
    <dgm:cxn modelId="{6FA28E53-6170-420D-84A4-913AECF97C03}" type="presOf" srcId="{B9DC388D-33F4-4DC8-8F13-9A1DC6E754C4}" destId="{A92D57A4-A87B-4794-A470-BDF8F7DE2E9D}" srcOrd="0" destOrd="0" presId="urn:microsoft.com/office/officeart/2005/8/layout/radial5"/>
    <dgm:cxn modelId="{99A87154-1119-4A1B-BDF3-8D72D2A9CC2B}" type="presOf" srcId="{89F51218-E7C4-48DF-A052-EDA62D8B04DE}" destId="{84EB3283-9601-485A-9B55-EAE32796E49D}" srcOrd="0" destOrd="0" presId="urn:microsoft.com/office/officeart/2005/8/layout/radial5"/>
    <dgm:cxn modelId="{B0263E77-AC2A-49BB-A4EF-9EA122F88B03}" srcId="{879BAF37-2FBE-456C-9B01-7185ACAEF328}" destId="{89F51218-E7C4-48DF-A052-EDA62D8B04DE}" srcOrd="3" destOrd="0" parTransId="{E2D78061-8CC9-4987-82E2-79480EED1FB4}" sibTransId="{B8C25B34-FDE3-4F98-9CB0-92B9062C773C}"/>
    <dgm:cxn modelId="{4D736B7C-1816-4A38-884F-403221647EE0}" type="presOf" srcId="{E8340190-CC55-451A-8170-C06C264ADAFB}" destId="{7489FF11-9232-403A-9B8A-7082885A7C9B}" srcOrd="1" destOrd="0" presId="urn:microsoft.com/office/officeart/2005/8/layout/radial5"/>
    <dgm:cxn modelId="{45E1337D-66D8-4E40-909F-D3E01C88E486}" type="presOf" srcId="{CDD38886-636F-4817-81AB-7DD824283DCD}" destId="{B268FE19-719D-4D07-A479-55B0008078B6}" srcOrd="0" destOrd="0" presId="urn:microsoft.com/office/officeart/2005/8/layout/radial5"/>
    <dgm:cxn modelId="{14F2447F-3890-4D74-BFB1-B762292AD394}" type="presOf" srcId="{E2D78061-8CC9-4987-82E2-79480EED1FB4}" destId="{A440000C-F927-4364-AA41-B5EAFF58ECE8}" srcOrd="1" destOrd="0" presId="urn:microsoft.com/office/officeart/2005/8/layout/radial5"/>
    <dgm:cxn modelId="{543FE57F-6FC6-4A54-ACBC-994F5F63FA82}" srcId="{879BAF37-2FBE-456C-9B01-7185ACAEF328}" destId="{604347DF-1AE4-4464-95D8-42C59BA0119E}" srcOrd="4" destOrd="0" parTransId="{E8340190-CC55-451A-8170-C06C264ADAFB}" sibTransId="{AD4E7769-123F-41AA-9C95-F26900335F67}"/>
    <dgm:cxn modelId="{E91EE081-B66D-4897-B3E6-C49099572215}" type="presOf" srcId="{4655B8B4-1C89-47D8-B82C-59D92BCADF48}" destId="{EF215A09-2FF5-49D7-98DC-01661EA471D7}" srcOrd="0" destOrd="0" presId="urn:microsoft.com/office/officeart/2005/8/layout/radial5"/>
    <dgm:cxn modelId="{F31E0299-C98F-499F-B836-F3D3796DF404}" srcId="{879BAF37-2FBE-456C-9B01-7185ACAEF328}" destId="{1511DA59-F7A4-4829-AB0D-4AB7B938BD7D}" srcOrd="5" destOrd="0" parTransId="{7497D95C-62A2-4A10-803A-A9801C16C425}" sibTransId="{F57E4768-969A-4A28-BE55-8D92DA95156D}"/>
    <dgm:cxn modelId="{A718A6A6-73B4-47B8-8B2C-EEB9D2255500}" type="presOf" srcId="{CDD38886-636F-4817-81AB-7DD824283DCD}" destId="{6A22F3D6-C4C8-46C6-B7A3-BCDF61E3DF3D}" srcOrd="1" destOrd="0" presId="urn:microsoft.com/office/officeart/2005/8/layout/radial5"/>
    <dgm:cxn modelId="{863F27A7-12D5-4D75-8648-D5CE52A2CC8C}" type="presOf" srcId="{129856EC-CA3A-4D41-ACF6-71883C2B1AE0}" destId="{8E80FFB5-1968-4FA3-86DB-5288760A9A18}" srcOrd="0" destOrd="0" presId="urn:microsoft.com/office/officeart/2005/8/layout/radial5"/>
    <dgm:cxn modelId="{EA24DBBF-7ABC-452A-9336-067248AA7EE5}" type="presOf" srcId="{E2D78061-8CC9-4987-82E2-79480EED1FB4}" destId="{9EE9A975-2119-403D-8CC5-CF202E4CD955}" srcOrd="0" destOrd="0" presId="urn:microsoft.com/office/officeart/2005/8/layout/radial5"/>
    <dgm:cxn modelId="{298303C5-EC6B-4AB4-AA33-0D3F9DB1E941}" type="presOf" srcId="{1511DA59-F7A4-4829-AB0D-4AB7B938BD7D}" destId="{BB8B694A-9096-4086-A61D-429342A00228}" srcOrd="0" destOrd="0" presId="urn:microsoft.com/office/officeart/2005/8/layout/radial5"/>
    <dgm:cxn modelId="{8DEF45D1-B34A-497A-B11F-738C0CDF1BFF}" type="presOf" srcId="{54D5F62C-BA59-4737-B1D1-5A9F187CBE85}" destId="{108B44F5-3757-4914-88E9-3BFE3969E564}" srcOrd="0" destOrd="0" presId="urn:microsoft.com/office/officeart/2005/8/layout/radial5"/>
    <dgm:cxn modelId="{CF0A23D3-6685-4FEA-A514-4C0F8CDCE991}" type="presOf" srcId="{4655B8B4-1C89-47D8-B82C-59D92BCADF48}" destId="{F162E8BA-BEFD-4C77-9DB2-A73EAFC94B64}" srcOrd="1" destOrd="0" presId="urn:microsoft.com/office/officeart/2005/8/layout/radial5"/>
    <dgm:cxn modelId="{C27CEBD4-3E92-48A3-8241-437993754B64}" srcId="{879BAF37-2FBE-456C-9B01-7185ACAEF328}" destId="{54D5F62C-BA59-4737-B1D1-5A9F187CBE85}" srcOrd="2" destOrd="0" parTransId="{129856EC-CA3A-4D41-ACF6-71883C2B1AE0}" sibTransId="{1458C27B-864A-4BE4-A279-8BD021BD3CB2}"/>
    <dgm:cxn modelId="{14D6FED9-1F82-4A68-8408-7DE890FF7C32}" type="presOf" srcId="{604347DF-1AE4-4464-95D8-42C59BA0119E}" destId="{9471BF48-F0CB-473A-AD9A-F9A612ED8BFC}" srcOrd="0" destOrd="0" presId="urn:microsoft.com/office/officeart/2005/8/layout/radial5"/>
    <dgm:cxn modelId="{4AACF2ED-8E8C-4753-ADF5-6D6DC6EBDB6B}" type="presOf" srcId="{6758E592-B9BF-4BBB-BA24-994ECB5740E0}" destId="{92BBF97D-3720-404B-A343-FBFDA6B873E0}" srcOrd="0" destOrd="0" presId="urn:microsoft.com/office/officeart/2005/8/layout/radial5"/>
    <dgm:cxn modelId="{E1D311F6-DA50-41EE-A2DB-E1E6A161ECC7}" srcId="{463E6445-6135-4F37-81CE-B69743567664}" destId="{879BAF37-2FBE-456C-9B01-7185ACAEF328}" srcOrd="0" destOrd="0" parTransId="{E3C1C9CC-0142-42EE-9908-8DAFC55F172C}" sibTransId="{1D80F95D-06D7-4B87-97EB-F50406A5B487}"/>
    <dgm:cxn modelId="{06525DFC-E1A3-4B18-9DC9-CCA5E537BCDA}" type="presOf" srcId="{6EED43DE-0E1A-461F-9A14-907B67D115F0}" destId="{6E67DA08-E1D7-492E-8878-B6DC72254869}" srcOrd="0" destOrd="0" presId="urn:microsoft.com/office/officeart/2005/8/layout/radial5"/>
    <dgm:cxn modelId="{285CF9FE-A00C-4DF3-A8EF-02519C08A8F1}" type="presOf" srcId="{E8340190-CC55-451A-8170-C06C264ADAFB}" destId="{9A819DDF-FBC7-447A-AFF4-40F17F1F8F7F}" srcOrd="0" destOrd="0" presId="urn:microsoft.com/office/officeart/2005/8/layout/radial5"/>
    <dgm:cxn modelId="{9FCE578C-5FE6-42AF-92A8-77FDB9A82F67}" type="presParOf" srcId="{83B86380-A31D-42EA-83E1-5636D5DE4A4D}" destId="{BBFB178E-91CF-41E8-832D-C7BF27CE99E1}" srcOrd="0" destOrd="0" presId="urn:microsoft.com/office/officeart/2005/8/layout/radial5"/>
    <dgm:cxn modelId="{62900BD5-DD9D-4922-A50E-EFF44F1AD8DD}" type="presParOf" srcId="{83B86380-A31D-42EA-83E1-5636D5DE4A4D}" destId="{B268FE19-719D-4D07-A479-55B0008078B6}" srcOrd="1" destOrd="0" presId="urn:microsoft.com/office/officeart/2005/8/layout/radial5"/>
    <dgm:cxn modelId="{4AD8DF48-E52D-4EFF-A3BD-295EC00729C2}" type="presParOf" srcId="{B268FE19-719D-4D07-A479-55B0008078B6}" destId="{6A22F3D6-C4C8-46C6-B7A3-BCDF61E3DF3D}" srcOrd="0" destOrd="0" presId="urn:microsoft.com/office/officeart/2005/8/layout/radial5"/>
    <dgm:cxn modelId="{8D240B19-B8A1-4FEB-875F-BE6A39BFC9A9}" type="presParOf" srcId="{83B86380-A31D-42EA-83E1-5636D5DE4A4D}" destId="{62C76D14-2E3F-4ABC-B5A1-1E01390C67AD}" srcOrd="2" destOrd="0" presId="urn:microsoft.com/office/officeart/2005/8/layout/radial5"/>
    <dgm:cxn modelId="{CFF1EE27-2C68-4451-9E92-906BBD890710}" type="presParOf" srcId="{83B86380-A31D-42EA-83E1-5636D5DE4A4D}" destId="{EF215A09-2FF5-49D7-98DC-01661EA471D7}" srcOrd="3" destOrd="0" presId="urn:microsoft.com/office/officeart/2005/8/layout/radial5"/>
    <dgm:cxn modelId="{9ECF6557-C1AF-4793-B068-6C0F07635094}" type="presParOf" srcId="{EF215A09-2FF5-49D7-98DC-01661EA471D7}" destId="{F162E8BA-BEFD-4C77-9DB2-A73EAFC94B64}" srcOrd="0" destOrd="0" presId="urn:microsoft.com/office/officeart/2005/8/layout/radial5"/>
    <dgm:cxn modelId="{1F8825C9-E489-4680-9A65-0EEBCB053238}" type="presParOf" srcId="{83B86380-A31D-42EA-83E1-5636D5DE4A4D}" destId="{92BBF97D-3720-404B-A343-FBFDA6B873E0}" srcOrd="4" destOrd="0" presId="urn:microsoft.com/office/officeart/2005/8/layout/radial5"/>
    <dgm:cxn modelId="{C5B459B3-4666-4619-948A-81B24718C79B}" type="presParOf" srcId="{83B86380-A31D-42EA-83E1-5636D5DE4A4D}" destId="{8E80FFB5-1968-4FA3-86DB-5288760A9A18}" srcOrd="5" destOrd="0" presId="urn:microsoft.com/office/officeart/2005/8/layout/radial5"/>
    <dgm:cxn modelId="{8793985B-DFED-4DCC-8716-6EA5E41A8D69}" type="presParOf" srcId="{8E80FFB5-1968-4FA3-86DB-5288760A9A18}" destId="{190B7E1D-3F88-4046-B9AF-2F37DBC445A4}" srcOrd="0" destOrd="0" presId="urn:microsoft.com/office/officeart/2005/8/layout/radial5"/>
    <dgm:cxn modelId="{7CC130B0-5977-409D-BEC7-E1F1D1A05DE4}" type="presParOf" srcId="{83B86380-A31D-42EA-83E1-5636D5DE4A4D}" destId="{108B44F5-3757-4914-88E9-3BFE3969E564}" srcOrd="6" destOrd="0" presId="urn:microsoft.com/office/officeart/2005/8/layout/radial5"/>
    <dgm:cxn modelId="{55AC591A-40A9-472E-A76A-1D7CEE9D420B}" type="presParOf" srcId="{83B86380-A31D-42EA-83E1-5636D5DE4A4D}" destId="{9EE9A975-2119-403D-8CC5-CF202E4CD955}" srcOrd="7" destOrd="0" presId="urn:microsoft.com/office/officeart/2005/8/layout/radial5"/>
    <dgm:cxn modelId="{8CAD03C9-6988-4045-85C6-95BDE72D58E0}" type="presParOf" srcId="{9EE9A975-2119-403D-8CC5-CF202E4CD955}" destId="{A440000C-F927-4364-AA41-B5EAFF58ECE8}" srcOrd="0" destOrd="0" presId="urn:microsoft.com/office/officeart/2005/8/layout/radial5"/>
    <dgm:cxn modelId="{8C95056D-5646-4B25-97CA-1014CC995602}" type="presParOf" srcId="{83B86380-A31D-42EA-83E1-5636D5DE4A4D}" destId="{84EB3283-9601-485A-9B55-EAE32796E49D}" srcOrd="8" destOrd="0" presId="urn:microsoft.com/office/officeart/2005/8/layout/radial5"/>
    <dgm:cxn modelId="{21CB4816-93BF-4343-A0AB-68D220F2A548}" type="presParOf" srcId="{83B86380-A31D-42EA-83E1-5636D5DE4A4D}" destId="{9A819DDF-FBC7-447A-AFF4-40F17F1F8F7F}" srcOrd="9" destOrd="0" presId="urn:microsoft.com/office/officeart/2005/8/layout/radial5"/>
    <dgm:cxn modelId="{E412CA0A-203F-4BE0-B045-2B63E888C092}" type="presParOf" srcId="{9A819DDF-FBC7-447A-AFF4-40F17F1F8F7F}" destId="{7489FF11-9232-403A-9B8A-7082885A7C9B}" srcOrd="0" destOrd="0" presId="urn:microsoft.com/office/officeart/2005/8/layout/radial5"/>
    <dgm:cxn modelId="{98FCF7FA-D095-4DB9-A4EB-4761B7489A97}" type="presParOf" srcId="{83B86380-A31D-42EA-83E1-5636D5DE4A4D}" destId="{9471BF48-F0CB-473A-AD9A-F9A612ED8BFC}" srcOrd="10" destOrd="0" presId="urn:microsoft.com/office/officeart/2005/8/layout/radial5"/>
    <dgm:cxn modelId="{8602954F-5F49-43EC-B3E5-99B8DA7813F2}" type="presParOf" srcId="{83B86380-A31D-42EA-83E1-5636D5DE4A4D}" destId="{5C831953-2DCE-45EB-B7BF-9F152AC3C2C1}" srcOrd="11" destOrd="0" presId="urn:microsoft.com/office/officeart/2005/8/layout/radial5"/>
    <dgm:cxn modelId="{E7CFF8C9-973A-4743-9F84-082E59704E25}" type="presParOf" srcId="{5C831953-2DCE-45EB-B7BF-9F152AC3C2C1}" destId="{F40DBD2F-4256-45D2-AF03-B2B241651522}" srcOrd="0" destOrd="0" presId="urn:microsoft.com/office/officeart/2005/8/layout/radial5"/>
    <dgm:cxn modelId="{651AA1E1-AEFE-4C7E-BC0A-1DC1AA720662}" type="presParOf" srcId="{83B86380-A31D-42EA-83E1-5636D5DE4A4D}" destId="{BB8B694A-9096-4086-A61D-429342A00228}" srcOrd="12" destOrd="0" presId="urn:microsoft.com/office/officeart/2005/8/layout/radial5"/>
    <dgm:cxn modelId="{18517458-490D-4EAC-B625-DBAF56E39019}" type="presParOf" srcId="{83B86380-A31D-42EA-83E1-5636D5DE4A4D}" destId="{6E67DA08-E1D7-492E-8878-B6DC72254869}" srcOrd="13" destOrd="0" presId="urn:microsoft.com/office/officeart/2005/8/layout/radial5"/>
    <dgm:cxn modelId="{6C29F034-35D2-4BD6-A641-5298B7091CF5}" type="presParOf" srcId="{6E67DA08-E1D7-492E-8878-B6DC72254869}" destId="{311DF2E0-0ACD-484B-A016-84951578A311}" srcOrd="0" destOrd="0" presId="urn:microsoft.com/office/officeart/2005/8/layout/radial5"/>
    <dgm:cxn modelId="{7A45D751-7055-4054-AF45-04C50BEF7278}" type="presParOf" srcId="{83B86380-A31D-42EA-83E1-5636D5DE4A4D}" destId="{A92D57A4-A87B-4794-A470-BDF8F7DE2E9D}" srcOrd="14"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FB178E-91CF-41E8-832D-C7BF27CE99E1}">
      <dsp:nvSpPr>
        <dsp:cNvPr id="0" name=""/>
        <dsp:cNvSpPr/>
      </dsp:nvSpPr>
      <dsp:spPr>
        <a:xfrm>
          <a:off x="3649417" y="1723564"/>
          <a:ext cx="1321703" cy="1321703"/>
        </a:xfrm>
        <a:prstGeom prst="ellipse">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Lora" pitchFamily="2" charset="0"/>
            </a:rPr>
            <a:t>MEDICS</a:t>
          </a:r>
        </a:p>
      </dsp:txBody>
      <dsp:txXfrm>
        <a:off x="3842976" y="1917123"/>
        <a:ext cx="934585" cy="934585"/>
      </dsp:txXfrm>
    </dsp:sp>
    <dsp:sp modelId="{B268FE19-719D-4D07-A479-55B0008078B6}">
      <dsp:nvSpPr>
        <dsp:cNvPr id="0" name=""/>
        <dsp:cNvSpPr/>
      </dsp:nvSpPr>
      <dsp:spPr>
        <a:xfrm rot="16200000">
          <a:off x="4169486" y="1241216"/>
          <a:ext cx="281565" cy="449379"/>
        </a:xfrm>
        <a:prstGeom prst="rightArrow">
          <a:avLst>
            <a:gd name="adj1" fmla="val 60000"/>
            <a:gd name="adj2" fmla="val 50000"/>
          </a:avLst>
        </a:prstGeom>
        <a:solidFill>
          <a:schemeClr val="accent3">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211721" y="1373327"/>
        <a:ext cx="197096" cy="269627"/>
      </dsp:txXfrm>
    </dsp:sp>
    <dsp:sp modelId="{62C76D14-2E3F-4ABC-B5A1-1E01390C67AD}">
      <dsp:nvSpPr>
        <dsp:cNvPr id="0" name=""/>
        <dsp:cNvSpPr/>
      </dsp:nvSpPr>
      <dsp:spPr>
        <a:xfrm>
          <a:off x="3715502" y="2775"/>
          <a:ext cx="1189533" cy="1189533"/>
        </a:xfrm>
        <a:prstGeom prst="ellipse">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latin typeface="Lora" pitchFamily="2" charset="0"/>
            </a:rPr>
            <a:t>1. </a:t>
          </a:r>
          <a:r>
            <a:rPr lang="en-US" sz="1100" kern="1200" dirty="0">
              <a:latin typeface="Lora" pitchFamily="2" charset="0"/>
            </a:rPr>
            <a:t>Customer</a:t>
          </a:r>
        </a:p>
      </dsp:txBody>
      <dsp:txXfrm>
        <a:off x="3889705" y="176978"/>
        <a:ext cx="841127" cy="841127"/>
      </dsp:txXfrm>
    </dsp:sp>
    <dsp:sp modelId="{EF215A09-2FF5-49D7-98DC-01661EA471D7}">
      <dsp:nvSpPr>
        <dsp:cNvPr id="0" name=""/>
        <dsp:cNvSpPr/>
      </dsp:nvSpPr>
      <dsp:spPr>
        <a:xfrm rot="19285714">
          <a:off x="4887607" y="1587044"/>
          <a:ext cx="281565" cy="449379"/>
        </a:xfrm>
        <a:prstGeom prst="rightArrow">
          <a:avLst>
            <a:gd name="adj1" fmla="val 60000"/>
            <a:gd name="adj2" fmla="val 50000"/>
          </a:avLst>
        </a:prstGeom>
        <a:solidFill>
          <a:schemeClr val="accent3">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896821" y="1703253"/>
        <a:ext cx="197096" cy="269627"/>
      </dsp:txXfrm>
    </dsp:sp>
    <dsp:sp modelId="{92BBF97D-3720-404B-A343-FBFDA6B873E0}">
      <dsp:nvSpPr>
        <dsp:cNvPr id="0" name=""/>
        <dsp:cNvSpPr/>
      </dsp:nvSpPr>
      <dsp:spPr>
        <a:xfrm>
          <a:off x="5112537" y="675552"/>
          <a:ext cx="1189533" cy="1189533"/>
        </a:xfrm>
        <a:prstGeom prst="ellipse">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latin typeface="Lora" pitchFamily="2" charset="0"/>
            </a:rPr>
            <a:t>2. </a:t>
          </a:r>
          <a:r>
            <a:rPr lang="en-US" sz="1100" kern="1200" dirty="0">
              <a:latin typeface="Lora" pitchFamily="2" charset="0"/>
            </a:rPr>
            <a:t>Capture Prescription </a:t>
          </a:r>
        </a:p>
      </dsp:txBody>
      <dsp:txXfrm>
        <a:off x="5286740" y="849755"/>
        <a:ext cx="841127" cy="841127"/>
      </dsp:txXfrm>
    </dsp:sp>
    <dsp:sp modelId="{8E80FFB5-1968-4FA3-86DB-5288760A9A18}">
      <dsp:nvSpPr>
        <dsp:cNvPr id="0" name=""/>
        <dsp:cNvSpPr/>
      </dsp:nvSpPr>
      <dsp:spPr>
        <a:xfrm rot="771429">
          <a:off x="5064968" y="2364114"/>
          <a:ext cx="281565" cy="449379"/>
        </a:xfrm>
        <a:prstGeom prst="rightArrow">
          <a:avLst>
            <a:gd name="adj1" fmla="val 60000"/>
            <a:gd name="adj2" fmla="val 50000"/>
          </a:avLst>
        </a:prstGeom>
        <a:solidFill>
          <a:schemeClr val="accent3">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5066027" y="2444592"/>
        <a:ext cx="197096" cy="269627"/>
      </dsp:txXfrm>
    </dsp:sp>
    <dsp:sp modelId="{108B44F5-3757-4914-88E9-3BFE3969E564}">
      <dsp:nvSpPr>
        <dsp:cNvPr id="0" name=""/>
        <dsp:cNvSpPr/>
      </dsp:nvSpPr>
      <dsp:spPr>
        <a:xfrm>
          <a:off x="5457576" y="2187266"/>
          <a:ext cx="1189533" cy="1189533"/>
        </a:xfrm>
        <a:prstGeom prst="ellipse">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latin typeface="Lora" pitchFamily="2" charset="0"/>
            </a:rPr>
            <a:t>3. </a:t>
          </a:r>
          <a:r>
            <a:rPr lang="en-US" sz="1100" kern="1200" dirty="0">
              <a:latin typeface="Lora" pitchFamily="2" charset="0"/>
            </a:rPr>
            <a:t>Search nearby Pharmacies</a:t>
          </a:r>
        </a:p>
      </dsp:txBody>
      <dsp:txXfrm>
        <a:off x="5631779" y="2361469"/>
        <a:ext cx="841127" cy="841127"/>
      </dsp:txXfrm>
    </dsp:sp>
    <dsp:sp modelId="{9EE9A975-2119-403D-8CC5-CF202E4CD955}">
      <dsp:nvSpPr>
        <dsp:cNvPr id="0" name=""/>
        <dsp:cNvSpPr/>
      </dsp:nvSpPr>
      <dsp:spPr>
        <a:xfrm rot="3857143">
          <a:off x="4568013" y="2987276"/>
          <a:ext cx="281565" cy="449379"/>
        </a:xfrm>
        <a:prstGeom prst="rightArrow">
          <a:avLst>
            <a:gd name="adj1" fmla="val 60000"/>
            <a:gd name="adj2" fmla="val 50000"/>
          </a:avLst>
        </a:prstGeom>
        <a:solidFill>
          <a:schemeClr val="accent3">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591923" y="3039100"/>
        <a:ext cx="197096" cy="269627"/>
      </dsp:txXfrm>
    </dsp:sp>
    <dsp:sp modelId="{84EB3283-9601-485A-9B55-EAE32796E49D}">
      <dsp:nvSpPr>
        <dsp:cNvPr id="0" name=""/>
        <dsp:cNvSpPr/>
      </dsp:nvSpPr>
      <dsp:spPr>
        <a:xfrm>
          <a:off x="4490798" y="3399567"/>
          <a:ext cx="1189533" cy="1189533"/>
        </a:xfrm>
        <a:prstGeom prst="ellipse">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latin typeface="Lora" pitchFamily="2" charset="0"/>
            </a:rPr>
            <a:t>4. </a:t>
          </a:r>
          <a:r>
            <a:rPr lang="en-US" sz="1100" kern="1200" dirty="0">
              <a:latin typeface="Lora" pitchFamily="2" charset="0"/>
            </a:rPr>
            <a:t>Check availability of Medicines </a:t>
          </a:r>
        </a:p>
      </dsp:txBody>
      <dsp:txXfrm>
        <a:off x="4665001" y="3573770"/>
        <a:ext cx="841127" cy="841127"/>
      </dsp:txXfrm>
    </dsp:sp>
    <dsp:sp modelId="{9A819DDF-FBC7-447A-AFF4-40F17F1F8F7F}">
      <dsp:nvSpPr>
        <dsp:cNvPr id="0" name=""/>
        <dsp:cNvSpPr/>
      </dsp:nvSpPr>
      <dsp:spPr>
        <a:xfrm rot="6942857">
          <a:off x="3770959" y="2987276"/>
          <a:ext cx="281565" cy="449379"/>
        </a:xfrm>
        <a:prstGeom prst="rightArrow">
          <a:avLst>
            <a:gd name="adj1" fmla="val 60000"/>
            <a:gd name="adj2" fmla="val 50000"/>
          </a:avLst>
        </a:prstGeom>
        <a:solidFill>
          <a:schemeClr val="accent3">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3831518" y="3039100"/>
        <a:ext cx="197096" cy="269627"/>
      </dsp:txXfrm>
    </dsp:sp>
    <dsp:sp modelId="{9471BF48-F0CB-473A-AD9A-F9A612ED8BFC}">
      <dsp:nvSpPr>
        <dsp:cNvPr id="0" name=""/>
        <dsp:cNvSpPr/>
      </dsp:nvSpPr>
      <dsp:spPr>
        <a:xfrm>
          <a:off x="2940207" y="3399567"/>
          <a:ext cx="1189533" cy="1189533"/>
        </a:xfrm>
        <a:prstGeom prst="ellipse">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latin typeface="Lora" pitchFamily="2" charset="0"/>
            </a:rPr>
            <a:t>5. </a:t>
          </a:r>
          <a:r>
            <a:rPr lang="en-US" sz="1100" kern="1200" dirty="0">
              <a:latin typeface="Lora" pitchFamily="2" charset="0"/>
            </a:rPr>
            <a:t>Fill your order with Prescription </a:t>
          </a:r>
        </a:p>
      </dsp:txBody>
      <dsp:txXfrm>
        <a:off x="3114410" y="3573770"/>
        <a:ext cx="841127" cy="841127"/>
      </dsp:txXfrm>
    </dsp:sp>
    <dsp:sp modelId="{5C831953-2DCE-45EB-B7BF-9F152AC3C2C1}">
      <dsp:nvSpPr>
        <dsp:cNvPr id="0" name=""/>
        <dsp:cNvSpPr/>
      </dsp:nvSpPr>
      <dsp:spPr>
        <a:xfrm rot="10028571">
          <a:off x="3274004" y="2364114"/>
          <a:ext cx="281565" cy="449379"/>
        </a:xfrm>
        <a:prstGeom prst="rightArrow">
          <a:avLst>
            <a:gd name="adj1" fmla="val 60000"/>
            <a:gd name="adj2" fmla="val 50000"/>
          </a:avLst>
        </a:prstGeom>
        <a:solidFill>
          <a:schemeClr val="accent3">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3357414" y="2444592"/>
        <a:ext cx="197096" cy="269627"/>
      </dsp:txXfrm>
    </dsp:sp>
    <dsp:sp modelId="{BB8B694A-9096-4086-A61D-429342A00228}">
      <dsp:nvSpPr>
        <dsp:cNvPr id="0" name=""/>
        <dsp:cNvSpPr/>
      </dsp:nvSpPr>
      <dsp:spPr>
        <a:xfrm>
          <a:off x="1973429" y="2187266"/>
          <a:ext cx="1189533" cy="1189533"/>
        </a:xfrm>
        <a:prstGeom prst="ellipse">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latin typeface="Lora" pitchFamily="2" charset="0"/>
            </a:rPr>
            <a:t>6. </a:t>
          </a:r>
          <a:r>
            <a:rPr lang="en-US" sz="1100" kern="1200" dirty="0">
              <a:latin typeface="Lora" pitchFamily="2" charset="0"/>
            </a:rPr>
            <a:t>Pay online </a:t>
          </a:r>
        </a:p>
      </dsp:txBody>
      <dsp:txXfrm>
        <a:off x="2147632" y="2361469"/>
        <a:ext cx="841127" cy="841127"/>
      </dsp:txXfrm>
    </dsp:sp>
    <dsp:sp modelId="{6E67DA08-E1D7-492E-8878-B6DC72254869}">
      <dsp:nvSpPr>
        <dsp:cNvPr id="0" name=""/>
        <dsp:cNvSpPr/>
      </dsp:nvSpPr>
      <dsp:spPr>
        <a:xfrm rot="13114286">
          <a:off x="3451366" y="1587044"/>
          <a:ext cx="281565" cy="449379"/>
        </a:xfrm>
        <a:prstGeom prst="rightArrow">
          <a:avLst>
            <a:gd name="adj1" fmla="val 60000"/>
            <a:gd name="adj2" fmla="val 50000"/>
          </a:avLst>
        </a:prstGeom>
        <a:solidFill>
          <a:schemeClr val="accent3">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3526621" y="1703253"/>
        <a:ext cx="197096" cy="269627"/>
      </dsp:txXfrm>
    </dsp:sp>
    <dsp:sp modelId="{A92D57A4-A87B-4794-A470-BDF8F7DE2E9D}">
      <dsp:nvSpPr>
        <dsp:cNvPr id="0" name=""/>
        <dsp:cNvSpPr/>
      </dsp:nvSpPr>
      <dsp:spPr>
        <a:xfrm>
          <a:off x="2318468" y="675552"/>
          <a:ext cx="1189533" cy="1189533"/>
        </a:xfrm>
        <a:prstGeom prst="ellipse">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latin typeface="Lora" pitchFamily="2" charset="0"/>
            </a:rPr>
            <a:t>7 .</a:t>
          </a:r>
          <a:r>
            <a:rPr lang="en-US" sz="1100" kern="1200" dirty="0">
              <a:latin typeface="Lora" pitchFamily="2" charset="0"/>
            </a:rPr>
            <a:t>Receive your order at your Door Step </a:t>
          </a:r>
        </a:p>
      </dsp:txBody>
      <dsp:txXfrm>
        <a:off x="2492671" y="849755"/>
        <a:ext cx="841127" cy="841127"/>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8641a476e9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8641a476e9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9765d7774d_3_16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9765d7774d_3_1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9661d16799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9661d16799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9765d7774d_3_26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9765d7774d_3_2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9661d16799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9661d16799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9661d16799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9661d16799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g9765d7774d_3_28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5" name="Google Shape;1265;g9765d7774d_3_2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8"/>
        <p:cNvGrpSpPr/>
        <p:nvPr/>
      </p:nvGrpSpPr>
      <p:grpSpPr>
        <a:xfrm>
          <a:off x="0" y="0"/>
          <a:ext cx="0" cy="0"/>
          <a:chOff x="0" y="0"/>
          <a:chExt cx="0" cy="0"/>
        </a:xfrm>
      </p:grpSpPr>
      <p:sp>
        <p:nvSpPr>
          <p:cNvPr id="1579" name="Google Shape;1579;g9765d7774d_3_4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0" name="Google Shape;1580;g9765d7774d_3_4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1380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8"/>
        <p:cNvGrpSpPr/>
        <p:nvPr/>
      </p:nvGrpSpPr>
      <p:grpSpPr>
        <a:xfrm>
          <a:off x="0" y="0"/>
          <a:ext cx="0" cy="0"/>
          <a:chOff x="0" y="0"/>
          <a:chExt cx="0" cy="0"/>
        </a:xfrm>
      </p:grpSpPr>
      <p:sp>
        <p:nvSpPr>
          <p:cNvPr id="1579" name="Google Shape;1579;g9765d7774d_3_4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0" name="Google Shape;1580;g9765d7774d_3_4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329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9765d7774d_3_9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9765d7774d_3_9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57175" y="1584238"/>
            <a:ext cx="3461400" cy="15117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700">
                <a:solidFill>
                  <a:schemeClr val="dk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57175" y="3231075"/>
            <a:ext cx="3338400" cy="328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chemeClr val="accent6"/>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4" name="Google Shape;4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 name="Google Shape;16;p4"/>
          <p:cNvSpPr txBox="1">
            <a:spLocks noGrp="1"/>
          </p:cNvSpPr>
          <p:nvPr>
            <p:ph type="body" idx="1"/>
          </p:nvPr>
        </p:nvSpPr>
        <p:spPr>
          <a:xfrm>
            <a:off x="710275" y="1152475"/>
            <a:ext cx="7723500" cy="34545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7" name="Google Shape;1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 name="Google Shape;21;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2514575" y="409575"/>
            <a:ext cx="4114800" cy="32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solidFill>
                  <a:schemeClr val="dk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 name="Google Shape;27;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1" name="Google Shape;3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5" name="Google Shape;3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6" name="Google Shape;3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0" name="Google Shape;4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0275" y="536650"/>
            <a:ext cx="7723500" cy="481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1pPr>
            <a:lvl2pPr lvl="1">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2pPr>
            <a:lvl3pPr lvl="2">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3pPr>
            <a:lvl4pPr lvl="3">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4pPr>
            <a:lvl5pPr lvl="4">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5pPr>
            <a:lvl6pPr lvl="5">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6pPr>
            <a:lvl7pPr lvl="6">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7pPr>
            <a:lvl8pPr lvl="7">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8pPr>
            <a:lvl9pPr lvl="8">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9pPr>
          </a:lstStyle>
          <a:p>
            <a:endParaRPr/>
          </a:p>
        </p:txBody>
      </p:sp>
      <p:sp>
        <p:nvSpPr>
          <p:cNvPr id="7" name="Google Shape;7;p1"/>
          <p:cNvSpPr txBox="1">
            <a:spLocks noGrp="1"/>
          </p:cNvSpPr>
          <p:nvPr>
            <p:ph type="body" idx="1"/>
          </p:nvPr>
        </p:nvSpPr>
        <p:spPr>
          <a:xfrm>
            <a:off x="710275" y="1152475"/>
            <a:ext cx="7723500" cy="34545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EA4335"/>
          </p15:clr>
        </p15:guide>
        <p15:guide id="2" orient="horz" pos="258">
          <p15:clr>
            <a:srgbClr val="EA4335"/>
          </p15:clr>
        </p15:guide>
        <p15:guide id="3" pos="5472">
          <p15:clr>
            <a:srgbClr val="EA4335"/>
          </p15:clr>
        </p15:guide>
        <p15:guide id="4" orient="horz" pos="2982">
          <p15:clr>
            <a:srgbClr val="EA4335"/>
          </p15:clr>
        </p15:guide>
        <p15:guide id="5" pos="2880">
          <p15:clr>
            <a:srgbClr val="EA4335"/>
          </p15:clr>
        </p15:guide>
        <p15:guide id="6" orient="horz" pos="1620">
          <p15:clr>
            <a:srgbClr val="EA4335"/>
          </p15:clr>
        </p15:guide>
        <p15:guide id="7" pos="4176">
          <p15:clr>
            <a:srgbClr val="EA4335"/>
          </p15:clr>
        </p15:guide>
        <p15:guide id="8" pos="1584">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image" Target="../media/image20.png"/><Relationship Id="rId16" Type="http://schemas.openxmlformats.org/officeDocument/2006/relationships/image" Target="../media/image34.png"/><Relationship Id="rId1" Type="http://schemas.openxmlformats.org/officeDocument/2006/relationships/slideLayout" Target="../slideLayouts/slideLayout5.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 Id="rId5" Type="http://schemas.openxmlformats.org/officeDocument/2006/relationships/image" Target="../media/image48.pn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hyperlink" Target="tel:90169%2010353" TargetMode="External"/><Relationship Id="rId4" Type="http://schemas.openxmlformats.org/officeDocument/2006/relationships/hyperlink" Target="mailto:info@janovisinfotech.co.in"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2.jp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bin"/><Relationship Id="rId4" Type="http://schemas.openxmlformats.org/officeDocument/2006/relationships/image" Target="../media/image9.jpg"/></Relationships>
</file>

<file path=ppt/slides/_rels/slide9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021D03A6-C093-D91A-1EED-60A56C29171B}"/>
              </a:ext>
            </a:extLst>
          </p:cNvPr>
          <p:cNvGraphicFramePr>
            <a:graphicFrameLocks noGrp="1"/>
          </p:cNvGraphicFramePr>
          <p:nvPr>
            <p:extLst>
              <p:ext uri="{D42A27DB-BD31-4B8C-83A1-F6EECF244321}">
                <p14:modId xmlns:p14="http://schemas.microsoft.com/office/powerpoint/2010/main" val="2237960163"/>
              </p:ext>
            </p:extLst>
          </p:nvPr>
        </p:nvGraphicFramePr>
        <p:xfrm>
          <a:off x="1013791" y="363532"/>
          <a:ext cx="6672470" cy="340741"/>
        </p:xfrm>
        <a:graphic>
          <a:graphicData uri="http://schemas.openxmlformats.org/drawingml/2006/table">
            <a:tbl>
              <a:tblPr firstRow="1" firstCol="1" bandRow="1">
                <a:tableStyleId>{5C22544A-7EE6-4342-B048-85BDC9FD1C3A}</a:tableStyleId>
              </a:tblPr>
              <a:tblGrid>
                <a:gridCol w="6672470">
                  <a:extLst>
                    <a:ext uri="{9D8B030D-6E8A-4147-A177-3AD203B41FA5}">
                      <a16:colId xmlns:a16="http://schemas.microsoft.com/office/drawing/2014/main" val="3678432143"/>
                    </a:ext>
                  </a:extLst>
                </a:gridCol>
              </a:tblGrid>
              <a:tr h="0">
                <a:tc>
                  <a:txBody>
                    <a:bodyPr/>
                    <a:lstStyle/>
                    <a:p>
                      <a:pPr marL="0" marR="0" algn="ctr">
                        <a:lnSpc>
                          <a:spcPct val="107000"/>
                        </a:lnSpc>
                        <a:spcBef>
                          <a:spcPts val="0"/>
                        </a:spcBef>
                        <a:spcAft>
                          <a:spcPts val="0"/>
                        </a:spcAft>
                      </a:pPr>
                      <a:r>
                        <a:rPr lang="en-US" sz="2200" dirty="0">
                          <a:effectLst/>
                        </a:rPr>
                        <a:t>MEDICS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75000"/>
                      </a:schemeClr>
                    </a:solidFill>
                  </a:tcPr>
                </a:tc>
                <a:extLst>
                  <a:ext uri="{0D108BD9-81ED-4DB2-BD59-A6C34878D82A}">
                    <a16:rowId xmlns:a16="http://schemas.microsoft.com/office/drawing/2014/main" val="2713783114"/>
                  </a:ext>
                </a:extLst>
              </a:tr>
            </a:tbl>
          </a:graphicData>
        </a:graphic>
      </p:graphicFrame>
      <p:sp>
        <p:nvSpPr>
          <p:cNvPr id="14" name="Rectangle 12">
            <a:extLst>
              <a:ext uri="{FF2B5EF4-FFF2-40B4-BE49-F238E27FC236}">
                <a16:creationId xmlns:a16="http://schemas.microsoft.com/office/drawing/2014/main" id="{737CFEC6-90E3-2062-B56E-A4AEE51F3F8A}"/>
              </a:ext>
            </a:extLst>
          </p:cNvPr>
          <p:cNvSpPr>
            <a:spLocks noChangeArrowheads="1"/>
          </p:cNvSpPr>
          <p:nvPr/>
        </p:nvSpPr>
        <p:spPr bwMode="auto">
          <a:xfrm>
            <a:off x="1881671" y="704273"/>
            <a:ext cx="391806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In partial fulfillment of</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Bachelor</a:t>
            </a: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 of Computer Applications (BCA) </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59" name="Picture 1">
            <a:extLst>
              <a:ext uri="{FF2B5EF4-FFF2-40B4-BE49-F238E27FC236}">
                <a16:creationId xmlns:a16="http://schemas.microsoft.com/office/drawing/2014/main" id="{A74C2481-79A2-0EE4-AF25-ACFF7C47D8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8465" y="1211670"/>
            <a:ext cx="726213" cy="726213"/>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3">
            <a:extLst>
              <a:ext uri="{FF2B5EF4-FFF2-40B4-BE49-F238E27FC236}">
                <a16:creationId xmlns:a16="http://schemas.microsoft.com/office/drawing/2014/main" id="{5DE1D014-F83A-E7B5-EE2D-A200D30F551B}"/>
              </a:ext>
            </a:extLst>
          </p:cNvPr>
          <p:cNvSpPr>
            <a:spLocks noChangeArrowheads="1"/>
          </p:cNvSpPr>
          <p:nvPr/>
        </p:nvSpPr>
        <p:spPr bwMode="auto">
          <a:xfrm>
            <a:off x="801619" y="454956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7" name="TextBox 16">
            <a:extLst>
              <a:ext uri="{FF2B5EF4-FFF2-40B4-BE49-F238E27FC236}">
                <a16:creationId xmlns:a16="http://schemas.microsoft.com/office/drawing/2014/main" id="{96890D85-9EF9-C499-2AE2-D392CEABF7AE}"/>
              </a:ext>
            </a:extLst>
          </p:cNvPr>
          <p:cNvSpPr txBox="1"/>
          <p:nvPr/>
        </p:nvSpPr>
        <p:spPr>
          <a:xfrm>
            <a:off x="1815548" y="-93639"/>
            <a:ext cx="4572000"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Software Development Project on</a:t>
            </a:r>
            <a:endParaRPr kumimoji="0" lang="en-US" altLang="en-US" sz="2400" b="0" i="0" u="none" strike="noStrike" cap="none" normalizeH="0" baseline="0" dirty="0">
              <a:ln>
                <a:noFill/>
              </a:ln>
              <a:solidFill>
                <a:schemeClr val="tx1"/>
              </a:solidFill>
              <a:effectLst/>
            </a:endParaRPr>
          </a:p>
        </p:txBody>
      </p:sp>
      <p:sp>
        <p:nvSpPr>
          <p:cNvPr id="19" name="TextBox 18">
            <a:extLst>
              <a:ext uri="{FF2B5EF4-FFF2-40B4-BE49-F238E27FC236}">
                <a16:creationId xmlns:a16="http://schemas.microsoft.com/office/drawing/2014/main" id="{3051E3B5-8A24-3356-CE26-D65827CF49F6}"/>
              </a:ext>
            </a:extLst>
          </p:cNvPr>
          <p:cNvSpPr txBox="1"/>
          <p:nvPr/>
        </p:nvSpPr>
        <p:spPr>
          <a:xfrm>
            <a:off x="1881671" y="1870771"/>
            <a:ext cx="4048677" cy="2310120"/>
          </a:xfrm>
          <a:prstGeom prst="rect">
            <a:avLst/>
          </a:prstGeom>
          <a:noFill/>
        </p:spPr>
        <p:txBody>
          <a:bodyPr wrap="square">
            <a:spAutoFit/>
          </a:bodyPr>
          <a:lstStyle/>
          <a:p>
            <a:pPr marL="0" marR="0" algn="ctr">
              <a:lnSpc>
                <a:spcPct val="107000"/>
              </a:lnSpc>
              <a:spcBef>
                <a:spcPts val="0"/>
              </a:spcBef>
              <a:spcAft>
                <a:spcPts val="8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Gujarat university (2022-2023)</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(Third year of the bachelor of computer applications)</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Project created by:</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Group number:- 02</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Bhavik Manwani [55]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Dhrumil Karia [40]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Dhruv Pandya [68]</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0" name="Rectangle 15">
            <a:extLst>
              <a:ext uri="{FF2B5EF4-FFF2-40B4-BE49-F238E27FC236}">
                <a16:creationId xmlns:a16="http://schemas.microsoft.com/office/drawing/2014/main" id="{64A40689-A080-ADD2-D172-C067C2B77EE7}"/>
              </a:ext>
            </a:extLst>
          </p:cNvPr>
          <p:cNvSpPr>
            <a:spLocks noChangeArrowheads="1"/>
          </p:cNvSpPr>
          <p:nvPr/>
        </p:nvSpPr>
        <p:spPr bwMode="auto">
          <a:xfrm>
            <a:off x="344552" y="414955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Lokmanya College of Computer Applications (LCCA)</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1" name="Picture 20">
            <a:extLst>
              <a:ext uri="{FF2B5EF4-FFF2-40B4-BE49-F238E27FC236}">
                <a16:creationId xmlns:a16="http://schemas.microsoft.com/office/drawing/2014/main" id="{160AFF32-BD3F-9236-8DFF-CE33C1F40B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628296" y="3501390"/>
            <a:ext cx="2489200" cy="1642110"/>
          </a:xfrm>
          <a:prstGeom prst="rect">
            <a:avLst/>
          </a:prstGeom>
          <a:scene3d>
            <a:camera prst="orthographicFront">
              <a:rot lat="0" lon="10800000" rev="0"/>
            </a:camera>
            <a:lightRig rig="threePt" dir="t"/>
          </a:scene3d>
        </p:spPr>
      </p:pic>
      <p:sp>
        <p:nvSpPr>
          <p:cNvPr id="22" name="Rectangle 16">
            <a:extLst>
              <a:ext uri="{FF2B5EF4-FFF2-40B4-BE49-F238E27FC236}">
                <a16:creationId xmlns:a16="http://schemas.microsoft.com/office/drawing/2014/main" id="{8CCB1295-B5B3-EA50-D283-93E55B562C39}"/>
              </a:ext>
            </a:extLst>
          </p:cNvPr>
          <p:cNvSpPr>
            <a:spLocks noChangeArrowheads="1"/>
          </p:cNvSpPr>
          <p:nvPr/>
        </p:nvSpPr>
        <p:spPr bwMode="auto">
          <a:xfrm>
            <a:off x="351178" y="45049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Shivranjani</a:t>
            </a:r>
            <a:r>
              <a:rPr kumimoji="0" lang="en-US" altLang="en-US" sz="16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cross road, 132 feet Ring road,</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Satellite, Ahmedabad-380008</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Contact:- (079)-26920259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47049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80" name="Google Shape;880;p31"/>
          <p:cNvSpPr/>
          <p:nvPr/>
        </p:nvSpPr>
        <p:spPr>
          <a:xfrm>
            <a:off x="3143135" y="525987"/>
            <a:ext cx="1421230" cy="1631607"/>
          </a:xfrm>
          <a:custGeom>
            <a:avLst/>
            <a:gdLst/>
            <a:ahLst/>
            <a:cxnLst/>
            <a:rect l="l" t="t" r="r" b="b"/>
            <a:pathLst>
              <a:path w="26080" h="30123" extrusionOk="0">
                <a:moveTo>
                  <a:pt x="13040" y="0"/>
                </a:moveTo>
                <a:lnTo>
                  <a:pt x="0" y="7538"/>
                </a:lnTo>
                <a:lnTo>
                  <a:pt x="0" y="22584"/>
                </a:lnTo>
                <a:lnTo>
                  <a:pt x="13040" y="30122"/>
                </a:lnTo>
                <a:lnTo>
                  <a:pt x="26080" y="22584"/>
                </a:lnTo>
                <a:lnTo>
                  <a:pt x="26080" y="7538"/>
                </a:lnTo>
                <a:lnTo>
                  <a:pt x="13040" y="0"/>
                </a:ln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tx1"/>
                </a:solidFill>
                <a:latin typeface="Fira Sans Extra Condensed Medium"/>
                <a:ea typeface="Fira Sans Extra Condensed Medium"/>
                <a:cs typeface="Fira Sans Extra Condensed Medium"/>
                <a:sym typeface="Fira Sans Extra Condensed Medium"/>
              </a:rPr>
              <a:t>The Inventory based model</a:t>
            </a:r>
          </a:p>
        </p:txBody>
      </p:sp>
      <p:sp>
        <p:nvSpPr>
          <p:cNvPr id="882" name="Google Shape;882;p31"/>
          <p:cNvSpPr txBox="1">
            <a:spLocks noGrp="1"/>
          </p:cNvSpPr>
          <p:nvPr>
            <p:ph type="title"/>
          </p:nvPr>
        </p:nvSpPr>
        <p:spPr>
          <a:xfrm>
            <a:off x="2014307" y="78838"/>
            <a:ext cx="4114800" cy="32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Types:</a:t>
            </a:r>
            <a:endParaRPr dirty="0"/>
          </a:p>
        </p:txBody>
      </p:sp>
      <p:sp>
        <p:nvSpPr>
          <p:cNvPr id="883" name="Google Shape;883;p31"/>
          <p:cNvSpPr txBox="1"/>
          <p:nvPr/>
        </p:nvSpPr>
        <p:spPr>
          <a:xfrm>
            <a:off x="6129107" y="4378744"/>
            <a:ext cx="2780025" cy="28241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tx1"/>
                </a:solidFill>
                <a:latin typeface="Times New Roman" panose="02020603050405020304" pitchFamily="18" charset="0"/>
                <a:ea typeface="Roboto"/>
                <a:cs typeface="Times New Roman" panose="02020603050405020304" pitchFamily="18" charset="0"/>
                <a:sym typeface="Roboto"/>
              </a:rPr>
              <a:t>In this model, prescription medicines are ordered </a:t>
            </a:r>
            <a:r>
              <a:rPr lang="en" sz="1200" b="1" dirty="0">
                <a:solidFill>
                  <a:srgbClr val="C00000"/>
                </a:solidFill>
                <a:latin typeface="Times New Roman" panose="02020603050405020304" pitchFamily="18" charset="0"/>
                <a:ea typeface="Roboto"/>
                <a:cs typeface="Times New Roman" panose="02020603050405020304" pitchFamily="18" charset="0"/>
                <a:sym typeface="Roboto"/>
              </a:rPr>
              <a:t>without any prescription.</a:t>
            </a:r>
            <a:r>
              <a:rPr lang="en" sz="1200" dirty="0">
                <a:solidFill>
                  <a:schemeClr val="bg1"/>
                </a:solidFill>
                <a:latin typeface="Times New Roman" panose="02020603050405020304" pitchFamily="18" charset="0"/>
                <a:ea typeface="Roboto"/>
                <a:cs typeface="Times New Roman" panose="02020603050405020304" pitchFamily="18" charset="0"/>
                <a:sym typeface="Roboto"/>
              </a:rPr>
              <a:t> </a:t>
            </a:r>
            <a:r>
              <a:rPr lang="en" sz="1200" dirty="0">
                <a:solidFill>
                  <a:schemeClr val="tx1"/>
                </a:solidFill>
                <a:latin typeface="Times New Roman" panose="02020603050405020304" pitchFamily="18" charset="0"/>
                <a:ea typeface="Roboto"/>
                <a:cs typeface="Times New Roman" panose="02020603050405020304" pitchFamily="18" charset="0"/>
                <a:sym typeface="Roboto"/>
              </a:rPr>
              <a:t>There is no check on the genuineness of the order due to the absence of qualified pharmacists. Also, improper record keeping and no audit are the major areas of concern.</a:t>
            </a:r>
            <a:endParaRPr sz="1200" dirty="0">
              <a:solidFill>
                <a:schemeClr val="tx1"/>
              </a:solidFill>
              <a:latin typeface="Times New Roman" panose="02020603050405020304" pitchFamily="18" charset="0"/>
              <a:ea typeface="Roboto"/>
              <a:cs typeface="Times New Roman" panose="02020603050405020304" pitchFamily="18" charset="0"/>
              <a:sym typeface="Roboto"/>
            </a:endParaRPr>
          </a:p>
        </p:txBody>
      </p:sp>
      <p:sp>
        <p:nvSpPr>
          <p:cNvPr id="885" name="Google Shape;885;p31"/>
          <p:cNvSpPr txBox="1"/>
          <p:nvPr/>
        </p:nvSpPr>
        <p:spPr>
          <a:xfrm>
            <a:off x="-77370" y="3587721"/>
            <a:ext cx="2055831" cy="300168"/>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sz="1200" dirty="0">
              <a:solidFill>
                <a:schemeClr val="tx1"/>
              </a:solidFill>
              <a:latin typeface="Roboto"/>
              <a:ea typeface="Roboto"/>
              <a:cs typeface="Roboto"/>
              <a:sym typeface="Roboto"/>
            </a:endParaRPr>
          </a:p>
        </p:txBody>
      </p:sp>
      <p:cxnSp>
        <p:nvCxnSpPr>
          <p:cNvPr id="902" name="Google Shape;902;p31"/>
          <p:cNvCxnSpPr>
            <a:cxnSpLocks/>
          </p:cNvCxnSpPr>
          <p:nvPr/>
        </p:nvCxnSpPr>
        <p:spPr>
          <a:xfrm flipH="1">
            <a:off x="5058004" y="3519055"/>
            <a:ext cx="419280" cy="519545"/>
          </a:xfrm>
          <a:prstGeom prst="straightConnector1">
            <a:avLst/>
          </a:prstGeom>
          <a:noFill/>
          <a:ln w="28575" cap="flat" cmpd="sng">
            <a:solidFill>
              <a:schemeClr val="accent3"/>
            </a:solidFill>
            <a:prstDash val="solid"/>
            <a:round/>
            <a:headEnd type="none" w="med" len="med"/>
            <a:tailEnd type="none" w="med" len="med"/>
          </a:ln>
        </p:spPr>
      </p:cxnSp>
      <p:cxnSp>
        <p:nvCxnSpPr>
          <p:cNvPr id="903" name="Google Shape;903;p31"/>
          <p:cNvCxnSpPr>
            <a:cxnSpLocks/>
          </p:cNvCxnSpPr>
          <p:nvPr/>
        </p:nvCxnSpPr>
        <p:spPr>
          <a:xfrm flipH="1" flipV="1">
            <a:off x="3201359" y="3383791"/>
            <a:ext cx="633747" cy="654809"/>
          </a:xfrm>
          <a:prstGeom prst="straightConnector1">
            <a:avLst/>
          </a:prstGeom>
          <a:noFill/>
          <a:ln w="28575" cap="flat" cmpd="sng">
            <a:solidFill>
              <a:schemeClr val="accent2"/>
            </a:solidFill>
            <a:prstDash val="solid"/>
            <a:round/>
            <a:headEnd type="none" w="med" len="med"/>
            <a:tailEnd type="none" w="med" len="med"/>
          </a:ln>
        </p:spPr>
      </p:cxnSp>
      <p:sp>
        <p:nvSpPr>
          <p:cNvPr id="904" name="Google Shape;904;p31"/>
          <p:cNvSpPr/>
          <p:nvPr/>
        </p:nvSpPr>
        <p:spPr>
          <a:xfrm>
            <a:off x="1925606" y="2376743"/>
            <a:ext cx="1383425" cy="1442709"/>
          </a:xfrm>
          <a:custGeom>
            <a:avLst/>
            <a:gdLst/>
            <a:ahLst/>
            <a:cxnLst/>
            <a:rect l="l" t="t" r="r" b="b"/>
            <a:pathLst>
              <a:path w="26080" h="30093" extrusionOk="0">
                <a:moveTo>
                  <a:pt x="13040" y="1"/>
                </a:moveTo>
                <a:lnTo>
                  <a:pt x="0" y="7539"/>
                </a:lnTo>
                <a:lnTo>
                  <a:pt x="0" y="22584"/>
                </a:lnTo>
                <a:lnTo>
                  <a:pt x="13040" y="30092"/>
                </a:lnTo>
                <a:lnTo>
                  <a:pt x="26080" y="22584"/>
                </a:lnTo>
                <a:lnTo>
                  <a:pt x="26080" y="7539"/>
                </a:lnTo>
                <a:lnTo>
                  <a:pt x="13040" y="1"/>
                </a:lnTo>
                <a:close/>
              </a:path>
            </a:pathLst>
          </a:cu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dirty="0">
                <a:solidFill>
                  <a:schemeClr val="lt1"/>
                </a:solidFill>
                <a:latin typeface="Fira Sans Extra Condensed Medium"/>
                <a:ea typeface="Fira Sans Extra Condensed Medium"/>
                <a:cs typeface="Fira Sans Extra Condensed Medium"/>
                <a:sym typeface="Fira Sans Extra Condensed Medium"/>
              </a:rPr>
              <a:t>Organized Pharmacies</a:t>
            </a:r>
            <a:endParaRPr sz="1700" dirty="0">
              <a:solidFill>
                <a:schemeClr val="lt1"/>
              </a:solidFill>
              <a:latin typeface="Fira Sans Extra Condensed Medium"/>
              <a:ea typeface="Fira Sans Extra Condensed Medium"/>
              <a:cs typeface="Fira Sans Extra Condensed Medium"/>
              <a:sym typeface="Fira Sans Extra Condensed Medium"/>
            </a:endParaRPr>
          </a:p>
        </p:txBody>
      </p:sp>
      <p:sp>
        <p:nvSpPr>
          <p:cNvPr id="905" name="Google Shape;905;p31"/>
          <p:cNvSpPr/>
          <p:nvPr/>
        </p:nvSpPr>
        <p:spPr>
          <a:xfrm>
            <a:off x="5471954" y="2366593"/>
            <a:ext cx="1373754" cy="1441433"/>
          </a:xfrm>
          <a:custGeom>
            <a:avLst/>
            <a:gdLst/>
            <a:ahLst/>
            <a:cxnLst/>
            <a:rect l="l" t="t" r="r" b="b"/>
            <a:pathLst>
              <a:path w="26080" h="30093" extrusionOk="0">
                <a:moveTo>
                  <a:pt x="13040" y="1"/>
                </a:moveTo>
                <a:lnTo>
                  <a:pt x="0" y="7539"/>
                </a:lnTo>
                <a:lnTo>
                  <a:pt x="0" y="22584"/>
                </a:lnTo>
                <a:lnTo>
                  <a:pt x="13040" y="30092"/>
                </a:lnTo>
                <a:lnTo>
                  <a:pt x="26080" y="22584"/>
                </a:lnTo>
                <a:lnTo>
                  <a:pt x="26080" y="7539"/>
                </a:lnTo>
                <a:lnTo>
                  <a:pt x="13040" y="1"/>
                </a:lnTo>
                <a:close/>
              </a:path>
            </a:pathLst>
          </a:custGeom>
          <a:solidFill>
            <a:schemeClr val="accent3"/>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chemeClr val="lt1"/>
                </a:solidFill>
                <a:latin typeface="Fira Sans Extra Condensed Medium"/>
                <a:ea typeface="Fira Sans Extra Condensed Medium"/>
                <a:cs typeface="Fira Sans Extra Condensed Medium"/>
                <a:sym typeface="Fira Sans Extra Condensed Medium"/>
              </a:rPr>
              <a:t>Non organized e-Pharmacy</a:t>
            </a:r>
            <a:endParaRPr lang="en-US" sz="1700" dirty="0">
              <a:solidFill>
                <a:schemeClr val="lt1"/>
              </a:solidFill>
              <a:latin typeface="Fira Sans Extra Condensed Medium"/>
              <a:ea typeface="Fira Sans Extra Condensed Medium"/>
              <a:cs typeface="Fira Sans Extra Condensed Medium"/>
              <a:sym typeface="Fira Sans Extra Condensed Medium"/>
            </a:endParaRPr>
          </a:p>
        </p:txBody>
      </p:sp>
      <p:sp>
        <p:nvSpPr>
          <p:cNvPr id="906" name="Google Shape;906;p31"/>
          <p:cNvSpPr/>
          <p:nvPr/>
        </p:nvSpPr>
        <p:spPr>
          <a:xfrm>
            <a:off x="3820158" y="3711009"/>
            <a:ext cx="1292786" cy="1475200"/>
          </a:xfrm>
          <a:custGeom>
            <a:avLst/>
            <a:gdLst/>
            <a:ahLst/>
            <a:cxnLst/>
            <a:rect l="l" t="t" r="r" b="b"/>
            <a:pathLst>
              <a:path w="26080" h="30093" extrusionOk="0">
                <a:moveTo>
                  <a:pt x="13040" y="1"/>
                </a:moveTo>
                <a:lnTo>
                  <a:pt x="0" y="7539"/>
                </a:lnTo>
                <a:lnTo>
                  <a:pt x="0" y="22584"/>
                </a:lnTo>
                <a:lnTo>
                  <a:pt x="13040" y="30092"/>
                </a:lnTo>
                <a:lnTo>
                  <a:pt x="26080" y="22584"/>
                </a:lnTo>
                <a:lnTo>
                  <a:pt x="26080" y="7539"/>
                </a:lnTo>
                <a:lnTo>
                  <a:pt x="13040" y="1"/>
                </a:lnTo>
                <a:close/>
              </a:path>
            </a:pathLst>
          </a:cu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chemeClr val="lt1"/>
                </a:solidFill>
                <a:latin typeface="Fira Sans Extra Condensed Medium"/>
                <a:ea typeface="Fira Sans Extra Condensed Medium"/>
                <a:cs typeface="Fira Sans Extra Condensed Medium"/>
                <a:sym typeface="Fira Sans Extra Condensed Medium"/>
              </a:rPr>
              <a:t>Types</a:t>
            </a:r>
            <a:endParaRPr sz="1700" dirty="0">
              <a:solidFill>
                <a:schemeClr val="lt1"/>
              </a:solidFill>
              <a:latin typeface="Fira Sans Extra Condensed Medium"/>
              <a:ea typeface="Fira Sans Extra Condensed Medium"/>
              <a:cs typeface="Fira Sans Extra Condensed Medium"/>
              <a:sym typeface="Fira Sans Extra Condensed Medium"/>
            </a:endParaRPr>
          </a:p>
        </p:txBody>
      </p:sp>
      <p:cxnSp>
        <p:nvCxnSpPr>
          <p:cNvPr id="35" name="Google Shape;903;p31">
            <a:extLst>
              <a:ext uri="{FF2B5EF4-FFF2-40B4-BE49-F238E27FC236}">
                <a16:creationId xmlns:a16="http://schemas.microsoft.com/office/drawing/2014/main" id="{44F94BBD-0B44-1F95-E151-F94609D6B7ED}"/>
              </a:ext>
            </a:extLst>
          </p:cNvPr>
          <p:cNvCxnSpPr>
            <a:cxnSpLocks/>
          </p:cNvCxnSpPr>
          <p:nvPr/>
        </p:nvCxnSpPr>
        <p:spPr>
          <a:xfrm flipV="1">
            <a:off x="2617318" y="1766455"/>
            <a:ext cx="525817" cy="665588"/>
          </a:xfrm>
          <a:prstGeom prst="straightConnector1">
            <a:avLst/>
          </a:prstGeom>
          <a:noFill/>
          <a:ln w="28575" cap="flat" cmpd="sng">
            <a:solidFill>
              <a:schemeClr val="accent2"/>
            </a:solidFill>
            <a:prstDash val="solid"/>
            <a:round/>
            <a:headEnd type="none" w="med" len="med"/>
            <a:tailEnd type="none" w="med" len="med"/>
          </a:ln>
        </p:spPr>
      </p:cxnSp>
      <p:sp>
        <p:nvSpPr>
          <p:cNvPr id="50" name="Google Shape;880;p31">
            <a:extLst>
              <a:ext uri="{FF2B5EF4-FFF2-40B4-BE49-F238E27FC236}">
                <a16:creationId xmlns:a16="http://schemas.microsoft.com/office/drawing/2014/main" id="{AED915DB-8B9A-57E1-A5F8-C297CABBA0BA}"/>
              </a:ext>
            </a:extLst>
          </p:cNvPr>
          <p:cNvSpPr/>
          <p:nvPr/>
        </p:nvSpPr>
        <p:spPr>
          <a:xfrm>
            <a:off x="516732" y="525987"/>
            <a:ext cx="1539099" cy="1631607"/>
          </a:xfrm>
          <a:custGeom>
            <a:avLst/>
            <a:gdLst/>
            <a:ahLst/>
            <a:cxnLst/>
            <a:rect l="l" t="t" r="r" b="b"/>
            <a:pathLst>
              <a:path w="26080" h="30123" extrusionOk="0">
                <a:moveTo>
                  <a:pt x="13040" y="0"/>
                </a:moveTo>
                <a:lnTo>
                  <a:pt x="0" y="7538"/>
                </a:lnTo>
                <a:lnTo>
                  <a:pt x="0" y="22584"/>
                </a:lnTo>
                <a:lnTo>
                  <a:pt x="13040" y="30122"/>
                </a:lnTo>
                <a:lnTo>
                  <a:pt x="26080" y="22584"/>
                </a:lnTo>
                <a:lnTo>
                  <a:pt x="26080" y="7538"/>
                </a:lnTo>
                <a:lnTo>
                  <a:pt x="13040" y="0"/>
                </a:ln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US" sz="1800" dirty="0">
              <a:solidFill>
                <a:schemeClr val="tx1"/>
              </a:solidFill>
              <a:latin typeface="Fira Sans Extra Condensed Medium"/>
              <a:ea typeface="Fira Sans Extra Condensed Medium"/>
              <a:cs typeface="Fira Sans Extra Condensed Medium"/>
              <a:sym typeface="Fira Sans Extra Condensed Medium"/>
            </a:endParaRPr>
          </a:p>
          <a:p>
            <a:pPr marL="0" lvl="0" indent="0" algn="ctr" rtl="0">
              <a:spcBef>
                <a:spcPts val="0"/>
              </a:spcBef>
              <a:spcAft>
                <a:spcPts val="0"/>
              </a:spcAft>
              <a:buNone/>
            </a:pPr>
            <a:r>
              <a:rPr lang="en-US" sz="1800" dirty="0">
                <a:solidFill>
                  <a:schemeClr val="tx1"/>
                </a:solidFill>
                <a:latin typeface="Fira Sans Extra Condensed Medium"/>
                <a:ea typeface="Fira Sans Extra Condensed Medium"/>
                <a:cs typeface="Fira Sans Extra Condensed Medium"/>
                <a:sym typeface="Fira Sans Extra Condensed Medium"/>
              </a:rPr>
              <a:t>The Market-place model</a:t>
            </a:r>
          </a:p>
          <a:p>
            <a:pPr marL="0" lvl="0" indent="0" algn="ctr" rtl="0">
              <a:spcBef>
                <a:spcPts val="0"/>
              </a:spcBef>
              <a:spcAft>
                <a:spcPts val="0"/>
              </a:spcAft>
              <a:buNone/>
            </a:pPr>
            <a:endParaRPr lang="en-US" sz="1800" dirty="0">
              <a:solidFill>
                <a:schemeClr val="tx1"/>
              </a:solidFill>
              <a:latin typeface="Fira Sans Extra Condensed Medium"/>
              <a:ea typeface="Fira Sans Extra Condensed Medium"/>
              <a:cs typeface="Fira Sans Extra Condensed Medium"/>
              <a:sym typeface="Fira Sans Extra Condensed Medium"/>
            </a:endParaRPr>
          </a:p>
        </p:txBody>
      </p:sp>
      <p:cxnSp>
        <p:nvCxnSpPr>
          <p:cNvPr id="52" name="Google Shape;903;p31">
            <a:extLst>
              <a:ext uri="{FF2B5EF4-FFF2-40B4-BE49-F238E27FC236}">
                <a16:creationId xmlns:a16="http://schemas.microsoft.com/office/drawing/2014/main" id="{7D387D08-4BA1-C8F6-12E7-9D35BE5F5A4F}"/>
              </a:ext>
            </a:extLst>
          </p:cNvPr>
          <p:cNvCxnSpPr>
            <a:cxnSpLocks/>
          </p:cNvCxnSpPr>
          <p:nvPr/>
        </p:nvCxnSpPr>
        <p:spPr>
          <a:xfrm>
            <a:off x="2043545" y="1738745"/>
            <a:ext cx="591404" cy="718205"/>
          </a:xfrm>
          <a:prstGeom prst="straightConnector1">
            <a:avLst/>
          </a:prstGeom>
          <a:noFill/>
          <a:ln w="28575" cap="flat" cmpd="sng">
            <a:solidFill>
              <a:schemeClr val="accent2"/>
            </a:solidFill>
            <a:prstDash val="solid"/>
            <a:round/>
            <a:headEnd type="none" w="med" len="med"/>
            <a:tailEnd type="none" w="med" len="med"/>
          </a:ln>
        </p:spPr>
      </p:cxnSp>
      <p:cxnSp>
        <p:nvCxnSpPr>
          <p:cNvPr id="72" name="Google Shape;918;p32">
            <a:extLst>
              <a:ext uri="{FF2B5EF4-FFF2-40B4-BE49-F238E27FC236}">
                <a16:creationId xmlns:a16="http://schemas.microsoft.com/office/drawing/2014/main" id="{D1445ECA-B65A-170E-2BCF-E981EE5D4299}"/>
              </a:ext>
            </a:extLst>
          </p:cNvPr>
          <p:cNvCxnSpPr>
            <a:cxnSpLocks/>
          </p:cNvCxnSpPr>
          <p:nvPr/>
        </p:nvCxnSpPr>
        <p:spPr>
          <a:xfrm>
            <a:off x="6700182" y="3336108"/>
            <a:ext cx="376572" cy="416119"/>
          </a:xfrm>
          <a:prstGeom prst="straightConnector1">
            <a:avLst/>
          </a:prstGeom>
          <a:noFill/>
          <a:ln w="19050" cap="flat" cmpd="sng">
            <a:solidFill>
              <a:schemeClr val="accent3"/>
            </a:solidFill>
            <a:prstDash val="solid"/>
            <a:round/>
            <a:headEnd type="diamond" w="med" len="med"/>
            <a:tailEnd type="diamond" w="med" len="med"/>
          </a:ln>
        </p:spPr>
      </p:cxnSp>
      <p:sp>
        <p:nvSpPr>
          <p:cNvPr id="917" name="TextBox 916">
            <a:extLst>
              <a:ext uri="{FF2B5EF4-FFF2-40B4-BE49-F238E27FC236}">
                <a16:creationId xmlns:a16="http://schemas.microsoft.com/office/drawing/2014/main" id="{F66089C3-86EE-1F4D-BC2C-D6564747B21A}"/>
              </a:ext>
            </a:extLst>
          </p:cNvPr>
          <p:cNvSpPr txBox="1"/>
          <p:nvPr/>
        </p:nvSpPr>
        <p:spPr>
          <a:xfrm>
            <a:off x="4897982" y="700559"/>
            <a:ext cx="1962067" cy="861774"/>
          </a:xfrm>
          <a:prstGeom prst="rect">
            <a:avLst/>
          </a:prstGeom>
          <a:noFill/>
        </p:spPr>
        <p:txBody>
          <a:bodyPr wrap="square" rtlCol="0">
            <a:spAutoFit/>
          </a:bodyPr>
          <a:lstStyle/>
          <a:p>
            <a:pPr algn="ctr"/>
            <a:r>
              <a:rPr lang="en-US" sz="1200" dirty="0">
                <a:solidFill>
                  <a:schemeClr val="tx1"/>
                </a:solidFill>
                <a:latin typeface="Times New Roman" panose="02020603050405020304" pitchFamily="18" charset="0"/>
                <a:ea typeface="Roboto" panose="02000000000000000000" pitchFamily="2" charset="0"/>
                <a:cs typeface="Times New Roman" panose="02020603050405020304" pitchFamily="18" charset="0"/>
                <a:sym typeface="Fira Sans Extra Condensed Medium"/>
              </a:rPr>
              <a:t>Where e-pharmacy is the online service of a licensed pharmacy. </a:t>
            </a:r>
          </a:p>
          <a:p>
            <a:endParaRPr lang="en-US" dirty="0">
              <a:latin typeface="Times New Roman" panose="02020603050405020304" pitchFamily="18" charset="0"/>
              <a:cs typeface="Times New Roman" panose="02020603050405020304" pitchFamily="18" charset="0"/>
            </a:endParaRPr>
          </a:p>
        </p:txBody>
      </p:sp>
      <p:cxnSp>
        <p:nvCxnSpPr>
          <p:cNvPr id="79" name="Google Shape;917;p32">
            <a:extLst>
              <a:ext uri="{FF2B5EF4-FFF2-40B4-BE49-F238E27FC236}">
                <a16:creationId xmlns:a16="http://schemas.microsoft.com/office/drawing/2014/main" id="{1DCAAE24-5B73-CBE3-9B39-26E0ECBE3C6D}"/>
              </a:ext>
            </a:extLst>
          </p:cNvPr>
          <p:cNvCxnSpPr>
            <a:cxnSpLocks/>
          </p:cNvCxnSpPr>
          <p:nvPr/>
        </p:nvCxnSpPr>
        <p:spPr>
          <a:xfrm>
            <a:off x="3666718" y="1077758"/>
            <a:ext cx="1231264" cy="0"/>
          </a:xfrm>
          <a:prstGeom prst="straightConnector1">
            <a:avLst/>
          </a:prstGeom>
          <a:noFill/>
          <a:ln w="19050" cap="flat" cmpd="sng">
            <a:solidFill>
              <a:schemeClr val="accent2"/>
            </a:solidFill>
            <a:prstDash val="solid"/>
            <a:round/>
            <a:headEnd type="diamond" w="med" len="med"/>
            <a:tailEnd type="diamond" w="med" len="med"/>
          </a:ln>
        </p:spPr>
      </p:cxnSp>
      <p:sp>
        <p:nvSpPr>
          <p:cNvPr id="919" name="TextBox 918">
            <a:extLst>
              <a:ext uri="{FF2B5EF4-FFF2-40B4-BE49-F238E27FC236}">
                <a16:creationId xmlns:a16="http://schemas.microsoft.com/office/drawing/2014/main" id="{5D5CBEAA-AE51-0F24-684B-6A73AF8F6D8E}"/>
              </a:ext>
            </a:extLst>
          </p:cNvPr>
          <p:cNvSpPr txBox="1"/>
          <p:nvPr/>
        </p:nvSpPr>
        <p:spPr>
          <a:xfrm>
            <a:off x="76623" y="2375549"/>
            <a:ext cx="1771930" cy="1200329"/>
          </a:xfrm>
          <a:prstGeom prst="rect">
            <a:avLst/>
          </a:prstGeom>
          <a:noFill/>
        </p:spPr>
        <p:txBody>
          <a:bodyPr wrap="square" rtlCol="0">
            <a:spAutoFit/>
          </a:bodyPr>
          <a:lstStyle/>
          <a:p>
            <a:pPr algn="ctr"/>
            <a:r>
              <a:rPr lang="en-US" sz="1200" dirty="0">
                <a:solidFill>
                  <a:schemeClr val="tx1"/>
                </a:solidFill>
                <a:latin typeface="Times New Roman" panose="02020603050405020304" pitchFamily="18" charset="0"/>
                <a:ea typeface="Roboto"/>
                <a:cs typeface="Times New Roman" panose="02020603050405020304" pitchFamily="18" charset="0"/>
                <a:sym typeface="Roboto"/>
              </a:rPr>
              <a:t>Where a technology company connects neighborhood licensed pharmacies to the end user</a:t>
            </a:r>
          </a:p>
          <a:p>
            <a:endParaRPr lang="en-US" sz="1200" dirty="0">
              <a:latin typeface="Times New Roman" panose="02020603050405020304" pitchFamily="18" charset="0"/>
              <a:cs typeface="Times New Roman" panose="02020603050405020304" pitchFamily="18" charset="0"/>
            </a:endParaRPr>
          </a:p>
        </p:txBody>
      </p:sp>
      <p:cxnSp>
        <p:nvCxnSpPr>
          <p:cNvPr id="82" name="Google Shape;917;p32">
            <a:extLst>
              <a:ext uri="{FF2B5EF4-FFF2-40B4-BE49-F238E27FC236}">
                <a16:creationId xmlns:a16="http://schemas.microsoft.com/office/drawing/2014/main" id="{BA90F148-2D8C-F3AD-9D4C-C21615912BF9}"/>
              </a:ext>
            </a:extLst>
          </p:cNvPr>
          <p:cNvCxnSpPr>
            <a:cxnSpLocks/>
          </p:cNvCxnSpPr>
          <p:nvPr/>
        </p:nvCxnSpPr>
        <p:spPr>
          <a:xfrm flipV="1">
            <a:off x="1286281" y="1920642"/>
            <a:ext cx="0" cy="473903"/>
          </a:xfrm>
          <a:prstGeom prst="straightConnector1">
            <a:avLst/>
          </a:prstGeom>
          <a:noFill/>
          <a:ln w="19050" cap="flat" cmpd="sng">
            <a:solidFill>
              <a:schemeClr val="accent2"/>
            </a:solidFill>
            <a:prstDash val="solid"/>
            <a:round/>
            <a:headEnd type="diamond" w="med" len="med"/>
            <a:tailEnd type="diamond"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0D11B-4C21-4F1B-43B2-F28348605AFA}"/>
              </a:ext>
            </a:extLst>
          </p:cNvPr>
          <p:cNvSpPr>
            <a:spLocks noGrp="1"/>
          </p:cNvSpPr>
          <p:nvPr>
            <p:ph type="title"/>
          </p:nvPr>
        </p:nvSpPr>
        <p:spPr>
          <a:xfrm>
            <a:off x="0" y="74295"/>
            <a:ext cx="4114800" cy="321000"/>
          </a:xfrm>
        </p:spPr>
        <p:txBody>
          <a:bodyPr/>
          <a:lstStyle/>
          <a:p>
            <a:r>
              <a:rPr lang="en-US" dirty="0"/>
              <a:t>Inventory Based Model</a:t>
            </a:r>
          </a:p>
        </p:txBody>
      </p:sp>
      <p:sp>
        <p:nvSpPr>
          <p:cNvPr id="4" name="TextBox 3">
            <a:extLst>
              <a:ext uri="{FF2B5EF4-FFF2-40B4-BE49-F238E27FC236}">
                <a16:creationId xmlns:a16="http://schemas.microsoft.com/office/drawing/2014/main" id="{2977B391-4FC6-523E-6D2A-CFEB826FD535}"/>
              </a:ext>
            </a:extLst>
          </p:cNvPr>
          <p:cNvSpPr txBox="1"/>
          <p:nvPr/>
        </p:nvSpPr>
        <p:spPr>
          <a:xfrm>
            <a:off x="175260" y="510540"/>
            <a:ext cx="7879080" cy="523220"/>
          </a:xfrm>
          <a:prstGeom prst="rect">
            <a:avLst/>
          </a:prstGeom>
          <a:noFill/>
        </p:spPr>
        <p:txBody>
          <a:bodyPr wrap="square" rtlCol="0">
            <a:spAutoFit/>
          </a:bodyPr>
          <a:lstStyle/>
          <a:p>
            <a:r>
              <a:rPr lang="en-US" dirty="0">
                <a:latin typeface="Lora" pitchFamily="2" charset="0"/>
                <a:cs typeface="Times New Roman" panose="02020603050405020304" pitchFamily="18" charset="0"/>
              </a:rPr>
              <a:t>Inventory-based e-commerce means an activity where the inventory of goods and services is owned by the e-Commerce entity and is sold to customers directly.</a:t>
            </a:r>
          </a:p>
        </p:txBody>
      </p:sp>
      <p:sp>
        <p:nvSpPr>
          <p:cNvPr id="7" name="Rectangle: Rounded Corners 6">
            <a:extLst>
              <a:ext uri="{FF2B5EF4-FFF2-40B4-BE49-F238E27FC236}">
                <a16:creationId xmlns:a16="http://schemas.microsoft.com/office/drawing/2014/main" id="{0D8E7822-70B2-5204-AFDC-4C4B25CBF198}"/>
              </a:ext>
            </a:extLst>
          </p:cNvPr>
          <p:cNvSpPr/>
          <p:nvPr/>
        </p:nvSpPr>
        <p:spPr>
          <a:xfrm>
            <a:off x="449580" y="1348740"/>
            <a:ext cx="1546860" cy="27584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b="1" dirty="0">
              <a:solidFill>
                <a:schemeClr val="bg1"/>
              </a:solidFill>
              <a:latin typeface="Fira Sans Extra Condensed Medium"/>
              <a:ea typeface="Fira Sans Extra Condensed Medium"/>
              <a:cs typeface="Fira Sans Extra Condensed Medium"/>
              <a:sym typeface="Fira Sans Extra Condensed Medium"/>
            </a:endParaRPr>
          </a:p>
          <a:p>
            <a:pPr algn="ctr"/>
            <a:endParaRPr lang="en-US" sz="2400" b="1" dirty="0">
              <a:solidFill>
                <a:schemeClr val="bg1"/>
              </a:solidFill>
              <a:latin typeface="Fira Sans Extra Condensed Medium"/>
              <a:ea typeface="Fira Sans Extra Condensed Medium"/>
              <a:cs typeface="Fira Sans Extra Condensed Medium"/>
              <a:sym typeface="Fira Sans Extra Condensed Medium"/>
            </a:endParaRPr>
          </a:p>
          <a:p>
            <a:pPr algn="ctr"/>
            <a:endParaRPr lang="en-US" sz="2400" b="1" dirty="0">
              <a:solidFill>
                <a:schemeClr val="bg1"/>
              </a:solidFill>
              <a:latin typeface="Fira Sans Extra Condensed Medium"/>
              <a:ea typeface="Fira Sans Extra Condensed Medium"/>
              <a:cs typeface="Fira Sans Extra Condensed Medium"/>
              <a:sym typeface="Fira Sans Extra Condensed Medium"/>
            </a:endParaRPr>
          </a:p>
          <a:p>
            <a:pPr algn="ctr"/>
            <a:endParaRPr lang="en-US" sz="2400" b="1" dirty="0">
              <a:solidFill>
                <a:schemeClr val="bg1"/>
              </a:solidFill>
              <a:latin typeface="Fira Sans Extra Condensed Medium"/>
              <a:ea typeface="Fira Sans Extra Condensed Medium"/>
              <a:cs typeface="Fira Sans Extra Condensed Medium"/>
              <a:sym typeface="Fira Sans Extra Condensed Medium"/>
            </a:endParaRPr>
          </a:p>
          <a:p>
            <a:pPr algn="ctr"/>
            <a:r>
              <a:rPr lang="en-US" sz="2400" b="1" dirty="0">
                <a:solidFill>
                  <a:schemeClr val="bg1"/>
                </a:solidFill>
                <a:latin typeface="Fira Sans Extra Condensed Medium"/>
                <a:ea typeface="Fira Sans Extra Condensed Medium"/>
                <a:cs typeface="Fira Sans Extra Condensed Medium"/>
                <a:sym typeface="Fira Sans Extra Condensed Medium"/>
              </a:rPr>
              <a:t>Licensed Pharmacy</a:t>
            </a:r>
            <a:r>
              <a:rPr lang="en-US" sz="2400" b="1" dirty="0">
                <a:latin typeface="Times New Roman" panose="02020603050405020304" pitchFamily="18" charset="0"/>
                <a:cs typeface="Times New Roman" panose="02020603050405020304" pitchFamily="18" charset="0"/>
              </a:rPr>
              <a:t> </a:t>
            </a:r>
          </a:p>
          <a:p>
            <a:pPr algn="ctr"/>
            <a:endParaRPr lang="en-US" sz="2400" b="1" dirty="0"/>
          </a:p>
        </p:txBody>
      </p:sp>
      <p:sp>
        <p:nvSpPr>
          <p:cNvPr id="9" name="Rectangle: Rounded Corners 8">
            <a:extLst>
              <a:ext uri="{FF2B5EF4-FFF2-40B4-BE49-F238E27FC236}">
                <a16:creationId xmlns:a16="http://schemas.microsoft.com/office/drawing/2014/main" id="{C0F08A45-FA3D-8144-00AE-BFAFCEA2B295}"/>
              </a:ext>
            </a:extLst>
          </p:cNvPr>
          <p:cNvSpPr/>
          <p:nvPr/>
        </p:nvSpPr>
        <p:spPr>
          <a:xfrm>
            <a:off x="3261360" y="1192530"/>
            <a:ext cx="1310640" cy="151257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000" b="1" dirty="0">
              <a:solidFill>
                <a:schemeClr val="bg1"/>
              </a:solidFill>
              <a:latin typeface="Fira Sans Extra Condensed Medium"/>
              <a:ea typeface="Fira Sans Extra Condensed Medium"/>
              <a:cs typeface="Fira Sans Extra Condensed Medium"/>
              <a:sym typeface="Fira Sans Extra Condensed Medium"/>
            </a:endParaRPr>
          </a:p>
          <a:p>
            <a:pPr algn="ctr"/>
            <a:endParaRPr lang="en-US" sz="2000" b="1" dirty="0">
              <a:solidFill>
                <a:schemeClr val="bg1"/>
              </a:solidFill>
              <a:latin typeface="Fira Sans Extra Condensed Medium"/>
              <a:ea typeface="Fira Sans Extra Condensed Medium"/>
              <a:cs typeface="Fira Sans Extra Condensed Medium"/>
              <a:sym typeface="Fira Sans Extra Condensed Medium"/>
            </a:endParaRPr>
          </a:p>
          <a:p>
            <a:pPr algn="ctr"/>
            <a:endParaRPr lang="en-US" sz="2000" b="1" dirty="0">
              <a:solidFill>
                <a:schemeClr val="bg1"/>
              </a:solidFill>
              <a:latin typeface="Fira Sans Extra Condensed Medium"/>
              <a:ea typeface="Fira Sans Extra Condensed Medium"/>
              <a:cs typeface="Fira Sans Extra Condensed Medium"/>
              <a:sym typeface="Fira Sans Extra Condensed Medium"/>
            </a:endParaRPr>
          </a:p>
          <a:p>
            <a:pPr algn="ctr"/>
            <a:r>
              <a:rPr lang="en-US" sz="2000" b="1" dirty="0">
                <a:solidFill>
                  <a:schemeClr val="bg1"/>
                </a:solidFill>
                <a:latin typeface="Fira Sans Extra Condensed Medium"/>
                <a:ea typeface="Fira Sans Extra Condensed Medium"/>
                <a:cs typeface="Fira Sans Extra Condensed Medium"/>
                <a:sym typeface="Fira Sans Extra Condensed Medium"/>
              </a:rPr>
              <a:t>Website</a:t>
            </a:r>
          </a:p>
          <a:p>
            <a:pPr algn="ctr"/>
            <a:endParaRPr lang="en-US" sz="2000" b="1" dirty="0">
              <a:latin typeface="Times New Roman" panose="02020603050405020304" pitchFamily="18"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B1DE5848-D619-77EC-623A-8DFBC90B8D63}"/>
              </a:ext>
            </a:extLst>
          </p:cNvPr>
          <p:cNvSpPr/>
          <p:nvPr/>
        </p:nvSpPr>
        <p:spPr>
          <a:xfrm>
            <a:off x="5920331" y="1192530"/>
            <a:ext cx="1310640" cy="151257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000" b="1" dirty="0">
              <a:solidFill>
                <a:schemeClr val="bg1"/>
              </a:solidFill>
              <a:latin typeface="Fira Sans Extra Condensed Medium"/>
              <a:ea typeface="Fira Sans Extra Condensed Medium"/>
              <a:cs typeface="Fira Sans Extra Condensed Medium"/>
              <a:sym typeface="Fira Sans Extra Condensed Medium"/>
            </a:endParaRPr>
          </a:p>
          <a:p>
            <a:pPr algn="ctr"/>
            <a:endParaRPr lang="en-US" sz="2000" b="1" dirty="0">
              <a:solidFill>
                <a:schemeClr val="bg1"/>
              </a:solidFill>
              <a:latin typeface="Fira Sans Extra Condensed Medium"/>
              <a:ea typeface="Fira Sans Extra Condensed Medium"/>
              <a:cs typeface="Fira Sans Extra Condensed Medium"/>
              <a:sym typeface="Fira Sans Extra Condensed Medium"/>
            </a:endParaRPr>
          </a:p>
          <a:p>
            <a:pPr algn="ctr"/>
            <a:r>
              <a:rPr lang="en-US" sz="2000" b="1" dirty="0">
                <a:solidFill>
                  <a:schemeClr val="bg1"/>
                </a:solidFill>
                <a:latin typeface="Fira Sans Extra Condensed Medium"/>
                <a:ea typeface="Fira Sans Extra Condensed Medium"/>
                <a:cs typeface="Fira Sans Extra Condensed Medium"/>
                <a:sym typeface="Fira Sans Extra Condensed Medium"/>
              </a:rPr>
              <a:t>Customer</a:t>
            </a:r>
          </a:p>
        </p:txBody>
      </p:sp>
      <p:pic>
        <p:nvPicPr>
          <p:cNvPr id="13" name="Picture 12">
            <a:extLst>
              <a:ext uri="{FF2B5EF4-FFF2-40B4-BE49-F238E27FC236}">
                <a16:creationId xmlns:a16="http://schemas.microsoft.com/office/drawing/2014/main" id="{33BBB736-CE89-A538-0AA1-9A5157CF3FF0}"/>
              </a:ext>
            </a:extLst>
          </p:cNvPr>
          <p:cNvPicPr>
            <a:picLocks noChangeAspect="1"/>
          </p:cNvPicPr>
          <p:nvPr/>
        </p:nvPicPr>
        <p:blipFill>
          <a:blip r:embed="rId2"/>
          <a:stretch>
            <a:fillRect/>
          </a:stretch>
        </p:blipFill>
        <p:spPr>
          <a:xfrm>
            <a:off x="3410360" y="1155680"/>
            <a:ext cx="982980" cy="982980"/>
          </a:xfrm>
          <a:prstGeom prst="rect">
            <a:avLst/>
          </a:prstGeom>
        </p:spPr>
      </p:pic>
      <p:pic>
        <p:nvPicPr>
          <p:cNvPr id="15" name="Picture 14">
            <a:extLst>
              <a:ext uri="{FF2B5EF4-FFF2-40B4-BE49-F238E27FC236}">
                <a16:creationId xmlns:a16="http://schemas.microsoft.com/office/drawing/2014/main" id="{8CB2F70A-292F-7F11-1EBB-4B6ECF09EA58}"/>
              </a:ext>
            </a:extLst>
          </p:cNvPr>
          <p:cNvPicPr>
            <a:picLocks noChangeAspect="1"/>
          </p:cNvPicPr>
          <p:nvPr/>
        </p:nvPicPr>
        <p:blipFill>
          <a:blip r:embed="rId3"/>
          <a:stretch>
            <a:fillRect/>
          </a:stretch>
        </p:blipFill>
        <p:spPr>
          <a:xfrm>
            <a:off x="6098991" y="1002030"/>
            <a:ext cx="982980" cy="982980"/>
          </a:xfrm>
          <a:prstGeom prst="rect">
            <a:avLst/>
          </a:prstGeom>
        </p:spPr>
      </p:pic>
      <p:cxnSp>
        <p:nvCxnSpPr>
          <p:cNvPr id="19" name="Connector: Elbow 18">
            <a:extLst>
              <a:ext uri="{FF2B5EF4-FFF2-40B4-BE49-F238E27FC236}">
                <a16:creationId xmlns:a16="http://schemas.microsoft.com/office/drawing/2014/main" id="{04C7ED5F-573C-6284-E5FE-0871D4CBFC02}"/>
              </a:ext>
            </a:extLst>
          </p:cNvPr>
          <p:cNvCxnSpPr>
            <a:cxnSpLocks/>
            <a:stCxn id="7" idx="3"/>
            <a:endCxn id="9" idx="1"/>
          </p:cNvCxnSpPr>
          <p:nvPr/>
        </p:nvCxnSpPr>
        <p:spPr>
          <a:xfrm flipV="1">
            <a:off x="1996440" y="1948815"/>
            <a:ext cx="1264920" cy="779145"/>
          </a:xfrm>
          <a:prstGeom prst="bentConnector3">
            <a:avLst/>
          </a:prstGeom>
          <a:ln w="317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196CEB4-E332-6ED7-7BCD-5B7104999F13}"/>
              </a:ext>
            </a:extLst>
          </p:cNvPr>
          <p:cNvCxnSpPr>
            <a:stCxn id="9" idx="3"/>
            <a:endCxn id="11" idx="1"/>
          </p:cNvCxnSpPr>
          <p:nvPr/>
        </p:nvCxnSpPr>
        <p:spPr>
          <a:xfrm>
            <a:off x="4572000" y="1948815"/>
            <a:ext cx="1348331"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445576AA-9581-1A3B-52CD-C0093138C84E}"/>
              </a:ext>
            </a:extLst>
          </p:cNvPr>
          <p:cNvCxnSpPr>
            <a:cxnSpLocks/>
          </p:cNvCxnSpPr>
          <p:nvPr/>
        </p:nvCxnSpPr>
        <p:spPr>
          <a:xfrm>
            <a:off x="1996440" y="3172460"/>
            <a:ext cx="1306010" cy="961390"/>
          </a:xfrm>
          <a:prstGeom prst="bentConnector3">
            <a:avLst/>
          </a:prstGeom>
          <a:ln w="31750"/>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6C4DD359-79C2-BE14-A725-A89B01BB9024}"/>
              </a:ext>
            </a:extLst>
          </p:cNvPr>
          <p:cNvPicPr>
            <a:picLocks noChangeAspect="1"/>
          </p:cNvPicPr>
          <p:nvPr/>
        </p:nvPicPr>
        <p:blipFill>
          <a:blip r:embed="rId4"/>
          <a:stretch>
            <a:fillRect/>
          </a:stretch>
        </p:blipFill>
        <p:spPr>
          <a:xfrm>
            <a:off x="504339" y="1089154"/>
            <a:ext cx="1417601" cy="1482596"/>
          </a:xfrm>
          <a:prstGeom prst="rect">
            <a:avLst/>
          </a:prstGeom>
        </p:spPr>
      </p:pic>
      <p:pic>
        <p:nvPicPr>
          <p:cNvPr id="5" name="Picture 4">
            <a:extLst>
              <a:ext uri="{FF2B5EF4-FFF2-40B4-BE49-F238E27FC236}">
                <a16:creationId xmlns:a16="http://schemas.microsoft.com/office/drawing/2014/main" id="{E5832A01-C2FB-9130-35BF-64FE1DD3ECF2}"/>
              </a:ext>
            </a:extLst>
          </p:cNvPr>
          <p:cNvPicPr>
            <a:picLocks noChangeAspect="1"/>
          </p:cNvPicPr>
          <p:nvPr/>
        </p:nvPicPr>
        <p:blipFill>
          <a:blip r:embed="rId5"/>
          <a:stretch>
            <a:fillRect/>
          </a:stretch>
        </p:blipFill>
        <p:spPr>
          <a:xfrm>
            <a:off x="2680310" y="1687205"/>
            <a:ext cx="523220" cy="523220"/>
          </a:xfrm>
          <a:prstGeom prst="rect">
            <a:avLst/>
          </a:prstGeom>
          <a:noFill/>
        </p:spPr>
      </p:pic>
      <p:pic>
        <p:nvPicPr>
          <p:cNvPr id="16" name="Picture 15">
            <a:extLst>
              <a:ext uri="{FF2B5EF4-FFF2-40B4-BE49-F238E27FC236}">
                <a16:creationId xmlns:a16="http://schemas.microsoft.com/office/drawing/2014/main" id="{48FA62FA-5D66-4442-7F8E-20ECC9A024B1}"/>
              </a:ext>
            </a:extLst>
          </p:cNvPr>
          <p:cNvPicPr>
            <a:picLocks noChangeAspect="1"/>
          </p:cNvPicPr>
          <p:nvPr/>
        </p:nvPicPr>
        <p:blipFill>
          <a:blip r:embed="rId5"/>
          <a:stretch>
            <a:fillRect/>
          </a:stretch>
        </p:blipFill>
        <p:spPr>
          <a:xfrm>
            <a:off x="4919365" y="1687205"/>
            <a:ext cx="523220" cy="523220"/>
          </a:xfrm>
          <a:prstGeom prst="rect">
            <a:avLst/>
          </a:prstGeom>
          <a:noFill/>
        </p:spPr>
      </p:pic>
      <p:pic>
        <p:nvPicPr>
          <p:cNvPr id="18" name="Picture 17">
            <a:extLst>
              <a:ext uri="{FF2B5EF4-FFF2-40B4-BE49-F238E27FC236}">
                <a16:creationId xmlns:a16="http://schemas.microsoft.com/office/drawing/2014/main" id="{3055543E-4724-6A99-AF71-CEDB85168227}"/>
              </a:ext>
            </a:extLst>
          </p:cNvPr>
          <p:cNvPicPr>
            <a:picLocks noChangeAspect="1"/>
          </p:cNvPicPr>
          <p:nvPr/>
        </p:nvPicPr>
        <p:blipFill>
          <a:blip r:embed="rId5"/>
          <a:stretch>
            <a:fillRect/>
          </a:stretch>
        </p:blipFill>
        <p:spPr>
          <a:xfrm rot="5400000">
            <a:off x="2389671" y="3269911"/>
            <a:ext cx="523220" cy="523220"/>
          </a:xfrm>
          <a:prstGeom prst="rect">
            <a:avLst/>
          </a:prstGeom>
        </p:spPr>
      </p:pic>
      <p:pic>
        <p:nvPicPr>
          <p:cNvPr id="12" name="Picture 11">
            <a:extLst>
              <a:ext uri="{FF2B5EF4-FFF2-40B4-BE49-F238E27FC236}">
                <a16:creationId xmlns:a16="http://schemas.microsoft.com/office/drawing/2014/main" id="{C52AF1C4-4F7B-5EAB-2DB3-CB4E6C6EF4ED}"/>
              </a:ext>
            </a:extLst>
          </p:cNvPr>
          <p:cNvPicPr>
            <a:picLocks noChangeAspect="1"/>
          </p:cNvPicPr>
          <p:nvPr/>
        </p:nvPicPr>
        <p:blipFill>
          <a:blip r:embed="rId6"/>
          <a:stretch>
            <a:fillRect/>
          </a:stretch>
        </p:blipFill>
        <p:spPr>
          <a:xfrm>
            <a:off x="3302450" y="3077506"/>
            <a:ext cx="1335140" cy="1719221"/>
          </a:xfrm>
          <a:prstGeom prst="rect">
            <a:avLst/>
          </a:prstGeom>
        </p:spPr>
      </p:pic>
    </p:spTree>
    <p:extLst>
      <p:ext uri="{BB962C8B-B14F-4D97-AF65-F5344CB8AC3E}">
        <p14:creationId xmlns:p14="http://schemas.microsoft.com/office/powerpoint/2010/main" val="4059496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41F71-7F39-7FFE-987E-6BEA484AAD4F}"/>
              </a:ext>
            </a:extLst>
          </p:cNvPr>
          <p:cNvSpPr>
            <a:spLocks noGrp="1"/>
          </p:cNvSpPr>
          <p:nvPr>
            <p:ph type="title"/>
          </p:nvPr>
        </p:nvSpPr>
        <p:spPr>
          <a:xfrm>
            <a:off x="0" y="0"/>
            <a:ext cx="4114800" cy="321000"/>
          </a:xfrm>
        </p:spPr>
        <p:txBody>
          <a:bodyPr/>
          <a:lstStyle/>
          <a:p>
            <a:r>
              <a:rPr lang="en-US" dirty="0"/>
              <a:t>Market-place Model</a:t>
            </a:r>
          </a:p>
        </p:txBody>
      </p:sp>
      <p:sp>
        <p:nvSpPr>
          <p:cNvPr id="3" name="TextBox 2">
            <a:extLst>
              <a:ext uri="{FF2B5EF4-FFF2-40B4-BE49-F238E27FC236}">
                <a16:creationId xmlns:a16="http://schemas.microsoft.com/office/drawing/2014/main" id="{CD7BDE8E-5A3F-5E26-14BF-227A6310E29A}"/>
              </a:ext>
            </a:extLst>
          </p:cNvPr>
          <p:cNvSpPr txBox="1"/>
          <p:nvPr/>
        </p:nvSpPr>
        <p:spPr>
          <a:xfrm>
            <a:off x="0" y="382232"/>
            <a:ext cx="9144000" cy="523220"/>
          </a:xfrm>
          <a:prstGeom prst="rect">
            <a:avLst/>
          </a:prstGeom>
          <a:noFill/>
        </p:spPr>
        <p:txBody>
          <a:bodyPr wrap="square" rtlCol="0">
            <a:spAutoFit/>
          </a:bodyPr>
          <a:lstStyle/>
          <a:p>
            <a:r>
              <a:rPr lang="en-US" dirty="0">
                <a:latin typeface="Lora" pitchFamily="2" charset="0"/>
                <a:cs typeface="Times New Roman" panose="02020603050405020304" pitchFamily="18" charset="0"/>
              </a:rPr>
              <a:t>Market place model of e-commerce means providing an information technology platform by an e-commerce entity on a digital and electronic network to act as a facilitator between buyer and seller.</a:t>
            </a:r>
          </a:p>
        </p:txBody>
      </p:sp>
      <p:sp>
        <p:nvSpPr>
          <p:cNvPr id="4" name="Rectangle: Rounded Corners 3">
            <a:extLst>
              <a:ext uri="{FF2B5EF4-FFF2-40B4-BE49-F238E27FC236}">
                <a16:creationId xmlns:a16="http://schemas.microsoft.com/office/drawing/2014/main" id="{609E5433-F7F0-CF3D-9E89-59DF4D17409A}"/>
              </a:ext>
            </a:extLst>
          </p:cNvPr>
          <p:cNvSpPr/>
          <p:nvPr/>
        </p:nvSpPr>
        <p:spPr>
          <a:xfrm>
            <a:off x="304435" y="951994"/>
            <a:ext cx="1553391" cy="388126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b="1" dirty="0"/>
          </a:p>
        </p:txBody>
      </p:sp>
      <p:pic>
        <p:nvPicPr>
          <p:cNvPr id="5" name="Picture 4">
            <a:extLst>
              <a:ext uri="{FF2B5EF4-FFF2-40B4-BE49-F238E27FC236}">
                <a16:creationId xmlns:a16="http://schemas.microsoft.com/office/drawing/2014/main" id="{A9C9C133-81D1-EB00-36E7-A98F49BBC720}"/>
              </a:ext>
            </a:extLst>
          </p:cNvPr>
          <p:cNvPicPr>
            <a:picLocks noChangeAspect="1"/>
          </p:cNvPicPr>
          <p:nvPr/>
        </p:nvPicPr>
        <p:blipFill>
          <a:blip r:embed="rId2"/>
          <a:stretch>
            <a:fillRect/>
          </a:stretch>
        </p:blipFill>
        <p:spPr>
          <a:xfrm>
            <a:off x="691739" y="966508"/>
            <a:ext cx="778785" cy="814491"/>
          </a:xfrm>
          <a:prstGeom prst="rect">
            <a:avLst/>
          </a:prstGeom>
        </p:spPr>
      </p:pic>
      <p:sp>
        <p:nvSpPr>
          <p:cNvPr id="6" name="TextBox 5">
            <a:extLst>
              <a:ext uri="{FF2B5EF4-FFF2-40B4-BE49-F238E27FC236}">
                <a16:creationId xmlns:a16="http://schemas.microsoft.com/office/drawing/2014/main" id="{04AD9FD7-516C-586B-979E-075211A973B0}"/>
              </a:ext>
            </a:extLst>
          </p:cNvPr>
          <p:cNvSpPr txBox="1"/>
          <p:nvPr/>
        </p:nvSpPr>
        <p:spPr>
          <a:xfrm flipH="1">
            <a:off x="568233" y="1730200"/>
            <a:ext cx="1013824" cy="646331"/>
          </a:xfrm>
          <a:prstGeom prst="rect">
            <a:avLst/>
          </a:prstGeom>
          <a:noFill/>
        </p:spPr>
        <p:txBody>
          <a:bodyPr wrap="square" rtlCol="0">
            <a:spAutoFit/>
          </a:bodyPr>
          <a:lstStyle/>
          <a:p>
            <a:pPr algn="ctr"/>
            <a:r>
              <a:rPr lang="en-US" sz="1200" b="1" dirty="0">
                <a:solidFill>
                  <a:schemeClr val="bg1"/>
                </a:solidFill>
                <a:latin typeface="Fira Sans Extra Condensed Medium"/>
                <a:ea typeface="Fira Sans Extra Condensed Medium"/>
                <a:cs typeface="Fira Sans Extra Condensed Medium"/>
                <a:sym typeface="Fira Sans Extra Condensed Medium"/>
              </a:rPr>
              <a:t>Licensed Pharmacy </a:t>
            </a:r>
            <a:r>
              <a:rPr lang="en-US" sz="1200" b="1" dirty="0">
                <a:solidFill>
                  <a:schemeClr val="bg1"/>
                </a:solidFill>
                <a:latin typeface="Times New Roman" panose="02020603050405020304" pitchFamily="18" charset="0"/>
                <a:ea typeface="Fira Sans Extra Condensed Medium"/>
                <a:cs typeface="Times New Roman" panose="02020603050405020304" pitchFamily="18" charset="0"/>
                <a:sym typeface="Fira Sans Extra Condensed Medium"/>
              </a:rPr>
              <a:t>1</a:t>
            </a:r>
            <a:endParaRPr lang="en-US" sz="1200" b="1" dirty="0"/>
          </a:p>
          <a:p>
            <a:endParaRPr lang="en-US" sz="1200" dirty="0"/>
          </a:p>
        </p:txBody>
      </p:sp>
      <p:pic>
        <p:nvPicPr>
          <p:cNvPr id="8" name="Picture 7">
            <a:extLst>
              <a:ext uri="{FF2B5EF4-FFF2-40B4-BE49-F238E27FC236}">
                <a16:creationId xmlns:a16="http://schemas.microsoft.com/office/drawing/2014/main" id="{91DFDFE2-589B-37BF-8FFC-7554E6E070BE}"/>
              </a:ext>
            </a:extLst>
          </p:cNvPr>
          <p:cNvPicPr>
            <a:picLocks noChangeAspect="1"/>
          </p:cNvPicPr>
          <p:nvPr/>
        </p:nvPicPr>
        <p:blipFill>
          <a:blip r:embed="rId2"/>
          <a:stretch>
            <a:fillRect/>
          </a:stretch>
        </p:blipFill>
        <p:spPr>
          <a:xfrm>
            <a:off x="684482" y="3558093"/>
            <a:ext cx="778785" cy="814491"/>
          </a:xfrm>
          <a:prstGeom prst="rect">
            <a:avLst/>
          </a:prstGeom>
        </p:spPr>
      </p:pic>
      <p:pic>
        <p:nvPicPr>
          <p:cNvPr id="9" name="Picture 8">
            <a:extLst>
              <a:ext uri="{FF2B5EF4-FFF2-40B4-BE49-F238E27FC236}">
                <a16:creationId xmlns:a16="http://schemas.microsoft.com/office/drawing/2014/main" id="{023F4AFB-1DF1-06A6-68D1-8A4CD102C228}"/>
              </a:ext>
            </a:extLst>
          </p:cNvPr>
          <p:cNvPicPr>
            <a:picLocks noChangeAspect="1"/>
          </p:cNvPicPr>
          <p:nvPr/>
        </p:nvPicPr>
        <p:blipFill>
          <a:blip r:embed="rId2"/>
          <a:stretch>
            <a:fillRect/>
          </a:stretch>
        </p:blipFill>
        <p:spPr>
          <a:xfrm>
            <a:off x="711797" y="2188244"/>
            <a:ext cx="778785" cy="814491"/>
          </a:xfrm>
          <a:prstGeom prst="rect">
            <a:avLst/>
          </a:prstGeom>
        </p:spPr>
      </p:pic>
      <p:sp>
        <p:nvSpPr>
          <p:cNvPr id="11" name="TextBox 10">
            <a:extLst>
              <a:ext uri="{FF2B5EF4-FFF2-40B4-BE49-F238E27FC236}">
                <a16:creationId xmlns:a16="http://schemas.microsoft.com/office/drawing/2014/main" id="{971B26D8-12C4-A1AF-129C-A98112E036FD}"/>
              </a:ext>
            </a:extLst>
          </p:cNvPr>
          <p:cNvSpPr txBox="1"/>
          <p:nvPr/>
        </p:nvSpPr>
        <p:spPr>
          <a:xfrm flipH="1">
            <a:off x="566962" y="3005833"/>
            <a:ext cx="1013824" cy="461665"/>
          </a:xfrm>
          <a:prstGeom prst="rect">
            <a:avLst/>
          </a:prstGeom>
          <a:noFill/>
        </p:spPr>
        <p:txBody>
          <a:bodyPr wrap="square" rtlCol="0">
            <a:spAutoFit/>
          </a:bodyPr>
          <a:lstStyle/>
          <a:p>
            <a:pPr algn="ctr"/>
            <a:r>
              <a:rPr lang="en-US" sz="1200" b="1" dirty="0">
                <a:solidFill>
                  <a:schemeClr val="bg1"/>
                </a:solidFill>
                <a:latin typeface="Fira Sans Extra Condensed Medium"/>
                <a:ea typeface="Fira Sans Extra Condensed Medium"/>
                <a:cs typeface="Fira Sans Extra Condensed Medium"/>
                <a:sym typeface="Fira Sans Extra Condensed Medium"/>
              </a:rPr>
              <a:t>Licensed Pharmacy </a:t>
            </a:r>
            <a:r>
              <a:rPr lang="en-US" sz="1200" b="1" dirty="0">
                <a:solidFill>
                  <a:schemeClr val="bg1"/>
                </a:solidFill>
                <a:latin typeface="Times New Roman" panose="02020603050405020304" pitchFamily="18" charset="0"/>
                <a:ea typeface="Fira Sans Extra Condensed Medium"/>
                <a:cs typeface="Times New Roman" panose="02020603050405020304" pitchFamily="18" charset="0"/>
                <a:sym typeface="Fira Sans Extra Condensed Medium"/>
              </a:rPr>
              <a:t>2</a:t>
            </a:r>
            <a:endParaRPr lang="en-US" sz="1200" b="1" dirty="0"/>
          </a:p>
        </p:txBody>
      </p:sp>
      <p:sp>
        <p:nvSpPr>
          <p:cNvPr id="12" name="TextBox 11">
            <a:extLst>
              <a:ext uri="{FF2B5EF4-FFF2-40B4-BE49-F238E27FC236}">
                <a16:creationId xmlns:a16="http://schemas.microsoft.com/office/drawing/2014/main" id="{702A6F9C-006D-FDCA-2DCF-DAB532550A58}"/>
              </a:ext>
            </a:extLst>
          </p:cNvPr>
          <p:cNvSpPr txBox="1"/>
          <p:nvPr/>
        </p:nvSpPr>
        <p:spPr>
          <a:xfrm flipH="1">
            <a:off x="574218" y="4368801"/>
            <a:ext cx="964296" cy="646331"/>
          </a:xfrm>
          <a:prstGeom prst="rect">
            <a:avLst/>
          </a:prstGeom>
          <a:noFill/>
        </p:spPr>
        <p:txBody>
          <a:bodyPr wrap="square" rtlCol="0">
            <a:spAutoFit/>
          </a:bodyPr>
          <a:lstStyle/>
          <a:p>
            <a:pPr algn="ctr"/>
            <a:r>
              <a:rPr lang="en-US" sz="1200" b="1" dirty="0">
                <a:solidFill>
                  <a:schemeClr val="bg1"/>
                </a:solidFill>
                <a:latin typeface="Fira Sans Extra Condensed Medium"/>
                <a:ea typeface="Fira Sans Extra Condensed Medium"/>
                <a:cs typeface="Fira Sans Extra Condensed Medium"/>
                <a:sym typeface="Fira Sans Extra Condensed Medium"/>
              </a:rPr>
              <a:t>Licensed Pharmacy </a:t>
            </a:r>
            <a:r>
              <a:rPr lang="en-US" sz="1200" b="1" dirty="0">
                <a:solidFill>
                  <a:schemeClr val="bg1"/>
                </a:solidFill>
                <a:latin typeface="Times New Roman" panose="02020603050405020304" pitchFamily="18" charset="0"/>
                <a:ea typeface="Fira Sans Extra Condensed Medium"/>
                <a:cs typeface="Times New Roman" panose="02020603050405020304" pitchFamily="18" charset="0"/>
                <a:sym typeface="Fira Sans Extra Condensed Medium"/>
              </a:rPr>
              <a:t>3</a:t>
            </a:r>
            <a:endParaRPr lang="en-US" sz="1200" b="1" dirty="0"/>
          </a:p>
          <a:p>
            <a:endParaRPr lang="en-US" sz="1200" dirty="0"/>
          </a:p>
        </p:txBody>
      </p:sp>
      <p:sp>
        <p:nvSpPr>
          <p:cNvPr id="13" name="TextBox 12">
            <a:extLst>
              <a:ext uri="{FF2B5EF4-FFF2-40B4-BE49-F238E27FC236}">
                <a16:creationId xmlns:a16="http://schemas.microsoft.com/office/drawing/2014/main" id="{66671BD0-46FE-1B82-D4C9-2DD5E98CCF55}"/>
              </a:ext>
            </a:extLst>
          </p:cNvPr>
          <p:cNvSpPr txBox="1"/>
          <p:nvPr/>
        </p:nvSpPr>
        <p:spPr>
          <a:xfrm rot="16200000">
            <a:off x="-1813433" y="2527849"/>
            <a:ext cx="4020457" cy="307777"/>
          </a:xfrm>
          <a:prstGeom prst="rect">
            <a:avLst/>
          </a:prstGeom>
          <a:noFill/>
        </p:spPr>
        <p:txBody>
          <a:bodyPr wrap="square" rtlCol="0">
            <a:spAutoFit/>
          </a:bodyPr>
          <a:lstStyle/>
          <a:p>
            <a:r>
              <a:rPr lang="en-US" dirty="0"/>
              <a:t>Operates under the drugs &amp; cosmetics act</a:t>
            </a:r>
          </a:p>
        </p:txBody>
      </p:sp>
      <p:sp>
        <p:nvSpPr>
          <p:cNvPr id="16" name="Rectangle: Rounded Corners 15">
            <a:extLst>
              <a:ext uri="{FF2B5EF4-FFF2-40B4-BE49-F238E27FC236}">
                <a16:creationId xmlns:a16="http://schemas.microsoft.com/office/drawing/2014/main" id="{0A71534C-953E-7303-1EBF-31E53F372B6C}"/>
              </a:ext>
            </a:extLst>
          </p:cNvPr>
          <p:cNvSpPr/>
          <p:nvPr/>
        </p:nvSpPr>
        <p:spPr>
          <a:xfrm>
            <a:off x="3195404" y="951994"/>
            <a:ext cx="1553391" cy="388126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b="1" dirty="0"/>
          </a:p>
        </p:txBody>
      </p:sp>
      <p:sp>
        <p:nvSpPr>
          <p:cNvPr id="17" name="Rectangle: Rounded Corners 16">
            <a:extLst>
              <a:ext uri="{FF2B5EF4-FFF2-40B4-BE49-F238E27FC236}">
                <a16:creationId xmlns:a16="http://schemas.microsoft.com/office/drawing/2014/main" id="{7F6EC6C9-F76F-6E21-D76B-D47D5F8C8A1E}"/>
              </a:ext>
            </a:extLst>
          </p:cNvPr>
          <p:cNvSpPr/>
          <p:nvPr/>
        </p:nvSpPr>
        <p:spPr>
          <a:xfrm>
            <a:off x="6079223" y="910141"/>
            <a:ext cx="1553391" cy="388126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b="1" dirty="0"/>
          </a:p>
        </p:txBody>
      </p:sp>
      <p:cxnSp>
        <p:nvCxnSpPr>
          <p:cNvPr id="18" name="Straight Connector 17">
            <a:extLst>
              <a:ext uri="{FF2B5EF4-FFF2-40B4-BE49-F238E27FC236}">
                <a16:creationId xmlns:a16="http://schemas.microsoft.com/office/drawing/2014/main" id="{142570F9-2925-1323-B4F9-1D275DC302F6}"/>
              </a:ext>
            </a:extLst>
          </p:cNvPr>
          <p:cNvCxnSpPr/>
          <p:nvPr/>
        </p:nvCxnSpPr>
        <p:spPr>
          <a:xfrm>
            <a:off x="1857826" y="2376531"/>
            <a:ext cx="1348331"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DE950EE-7DA3-DF09-22AA-43BF27AF488B}"/>
              </a:ext>
            </a:extLst>
          </p:cNvPr>
          <p:cNvCxnSpPr/>
          <p:nvPr/>
        </p:nvCxnSpPr>
        <p:spPr>
          <a:xfrm>
            <a:off x="4748795" y="2376531"/>
            <a:ext cx="1348331"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372D8A3-B47D-AD22-37B2-891B2EEE0A76}"/>
              </a:ext>
            </a:extLst>
          </p:cNvPr>
          <p:cNvCxnSpPr>
            <a:cxnSpLocks/>
            <a:stCxn id="12" idx="2"/>
          </p:cNvCxnSpPr>
          <p:nvPr/>
        </p:nvCxnSpPr>
        <p:spPr>
          <a:xfrm>
            <a:off x="1056366" y="5015132"/>
            <a:ext cx="5895977"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F7932D7-7CE1-E4E6-1986-8C60EF4D27E1}"/>
              </a:ext>
            </a:extLst>
          </p:cNvPr>
          <p:cNvCxnSpPr>
            <a:cxnSpLocks/>
            <a:stCxn id="12" idx="2"/>
          </p:cNvCxnSpPr>
          <p:nvPr/>
        </p:nvCxnSpPr>
        <p:spPr>
          <a:xfrm flipV="1">
            <a:off x="1056366" y="4847771"/>
            <a:ext cx="0" cy="167361"/>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FB5B65F-5934-32C4-3C13-8B1479F1734C}"/>
              </a:ext>
            </a:extLst>
          </p:cNvPr>
          <p:cNvCxnSpPr>
            <a:cxnSpLocks/>
          </p:cNvCxnSpPr>
          <p:nvPr/>
        </p:nvCxnSpPr>
        <p:spPr>
          <a:xfrm flipV="1">
            <a:off x="6940911" y="4809217"/>
            <a:ext cx="0" cy="2002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D7E1216-6447-EB03-F1BE-9A7F948941A3}"/>
              </a:ext>
            </a:extLst>
          </p:cNvPr>
          <p:cNvSpPr txBox="1"/>
          <p:nvPr/>
        </p:nvSpPr>
        <p:spPr>
          <a:xfrm>
            <a:off x="3156908" y="3672950"/>
            <a:ext cx="1623232" cy="584775"/>
          </a:xfrm>
          <a:prstGeom prst="rect">
            <a:avLst/>
          </a:prstGeom>
          <a:noFill/>
        </p:spPr>
        <p:txBody>
          <a:bodyPr wrap="square" rtlCol="0">
            <a:spAutoFit/>
          </a:bodyPr>
          <a:lstStyle/>
          <a:p>
            <a:r>
              <a:rPr lang="en-US" sz="1600" b="1" dirty="0">
                <a:solidFill>
                  <a:schemeClr val="bg1"/>
                </a:solidFill>
                <a:latin typeface="Fira Sans Extra Condensed Medium"/>
                <a:ea typeface="Fira Sans Extra Condensed Medium"/>
                <a:cs typeface="Fira Sans Extra Condensed Medium"/>
                <a:sym typeface="Fira Sans Extra Condensed Medium"/>
              </a:rPr>
              <a:t>Website or</a:t>
            </a:r>
          </a:p>
          <a:p>
            <a:r>
              <a:rPr lang="en-US" sz="1600" b="1" dirty="0">
                <a:solidFill>
                  <a:schemeClr val="bg1"/>
                </a:solidFill>
                <a:latin typeface="Fira Sans Extra Condensed Medium"/>
                <a:ea typeface="Fira Sans Extra Condensed Medium"/>
                <a:cs typeface="Fira Sans Extra Condensed Medium"/>
                <a:sym typeface="Fira Sans Extra Condensed Medium"/>
              </a:rPr>
              <a:t> mobile platform</a:t>
            </a:r>
            <a:endParaRPr lang="en-US" sz="1600" dirty="0"/>
          </a:p>
        </p:txBody>
      </p:sp>
      <p:sp>
        <p:nvSpPr>
          <p:cNvPr id="30" name="TextBox 29">
            <a:extLst>
              <a:ext uri="{FF2B5EF4-FFF2-40B4-BE49-F238E27FC236}">
                <a16:creationId xmlns:a16="http://schemas.microsoft.com/office/drawing/2014/main" id="{0DC85EC8-67EB-FF04-1259-97255C0A76CC}"/>
              </a:ext>
            </a:extLst>
          </p:cNvPr>
          <p:cNvSpPr txBox="1"/>
          <p:nvPr/>
        </p:nvSpPr>
        <p:spPr>
          <a:xfrm>
            <a:off x="6181752" y="3357278"/>
            <a:ext cx="1348331" cy="369332"/>
          </a:xfrm>
          <a:prstGeom prst="rect">
            <a:avLst/>
          </a:prstGeom>
          <a:noFill/>
        </p:spPr>
        <p:txBody>
          <a:bodyPr wrap="square" rtlCol="0">
            <a:spAutoFit/>
          </a:bodyPr>
          <a:lstStyle/>
          <a:p>
            <a:pPr algn="ctr"/>
            <a:r>
              <a:rPr lang="en-US" sz="1800" b="1" dirty="0">
                <a:solidFill>
                  <a:schemeClr val="bg1"/>
                </a:solidFill>
                <a:latin typeface="Fira Sans Extra Condensed Medium"/>
                <a:ea typeface="Fira Sans Extra Condensed Medium"/>
                <a:cs typeface="Fira Sans Extra Condensed Medium"/>
                <a:sym typeface="Fira Sans Extra Condensed Medium"/>
              </a:rPr>
              <a:t>Consumers</a:t>
            </a:r>
            <a:endParaRPr lang="en-US" sz="1800" dirty="0"/>
          </a:p>
        </p:txBody>
      </p:sp>
      <p:pic>
        <p:nvPicPr>
          <p:cNvPr id="32" name="Picture 31">
            <a:extLst>
              <a:ext uri="{FF2B5EF4-FFF2-40B4-BE49-F238E27FC236}">
                <a16:creationId xmlns:a16="http://schemas.microsoft.com/office/drawing/2014/main" id="{67CF086B-A628-C362-200F-85E3C0ED6639}"/>
              </a:ext>
            </a:extLst>
          </p:cNvPr>
          <p:cNvPicPr>
            <a:picLocks noChangeAspect="1"/>
          </p:cNvPicPr>
          <p:nvPr/>
        </p:nvPicPr>
        <p:blipFill>
          <a:blip r:embed="rId3"/>
          <a:stretch>
            <a:fillRect/>
          </a:stretch>
        </p:blipFill>
        <p:spPr>
          <a:xfrm>
            <a:off x="3247718" y="1865731"/>
            <a:ext cx="1459516" cy="1459516"/>
          </a:xfrm>
          <a:prstGeom prst="rect">
            <a:avLst/>
          </a:prstGeom>
        </p:spPr>
      </p:pic>
      <p:pic>
        <p:nvPicPr>
          <p:cNvPr id="34" name="Picture 33">
            <a:extLst>
              <a:ext uri="{FF2B5EF4-FFF2-40B4-BE49-F238E27FC236}">
                <a16:creationId xmlns:a16="http://schemas.microsoft.com/office/drawing/2014/main" id="{7EAB363B-67FE-2832-1235-6B9F10D742F9}"/>
              </a:ext>
            </a:extLst>
          </p:cNvPr>
          <p:cNvPicPr>
            <a:picLocks noChangeAspect="1"/>
          </p:cNvPicPr>
          <p:nvPr/>
        </p:nvPicPr>
        <p:blipFill>
          <a:blip r:embed="rId4"/>
          <a:stretch>
            <a:fillRect/>
          </a:stretch>
        </p:blipFill>
        <p:spPr>
          <a:xfrm>
            <a:off x="6181752" y="1886774"/>
            <a:ext cx="1252458" cy="1252458"/>
          </a:xfrm>
          <a:prstGeom prst="rect">
            <a:avLst/>
          </a:prstGeom>
        </p:spPr>
      </p:pic>
      <p:pic>
        <p:nvPicPr>
          <p:cNvPr id="36" name="Picture 35">
            <a:extLst>
              <a:ext uri="{FF2B5EF4-FFF2-40B4-BE49-F238E27FC236}">
                <a16:creationId xmlns:a16="http://schemas.microsoft.com/office/drawing/2014/main" id="{74ED1769-AD7F-23CD-30CB-393EC4B17340}"/>
              </a:ext>
            </a:extLst>
          </p:cNvPr>
          <p:cNvPicPr>
            <a:picLocks noChangeAspect="1"/>
          </p:cNvPicPr>
          <p:nvPr/>
        </p:nvPicPr>
        <p:blipFill>
          <a:blip r:embed="rId5"/>
          <a:stretch>
            <a:fillRect/>
          </a:stretch>
        </p:blipFill>
        <p:spPr>
          <a:xfrm>
            <a:off x="2232647" y="2088512"/>
            <a:ext cx="595086" cy="595086"/>
          </a:xfrm>
          <a:prstGeom prst="rect">
            <a:avLst/>
          </a:prstGeom>
          <a:solidFill>
            <a:schemeClr val="lt1"/>
          </a:solidFill>
        </p:spPr>
      </p:pic>
      <p:pic>
        <p:nvPicPr>
          <p:cNvPr id="37" name="Picture 36">
            <a:extLst>
              <a:ext uri="{FF2B5EF4-FFF2-40B4-BE49-F238E27FC236}">
                <a16:creationId xmlns:a16="http://schemas.microsoft.com/office/drawing/2014/main" id="{98363B1A-68A8-851F-FC69-15F23724A16A}"/>
              </a:ext>
            </a:extLst>
          </p:cNvPr>
          <p:cNvPicPr>
            <a:picLocks noChangeAspect="1"/>
          </p:cNvPicPr>
          <p:nvPr/>
        </p:nvPicPr>
        <p:blipFill>
          <a:blip r:embed="rId5"/>
          <a:stretch>
            <a:fillRect/>
          </a:stretch>
        </p:blipFill>
        <p:spPr>
          <a:xfrm>
            <a:off x="5111515" y="2088512"/>
            <a:ext cx="595086" cy="595086"/>
          </a:xfrm>
          <a:prstGeom prst="rect">
            <a:avLst/>
          </a:prstGeom>
          <a:solidFill>
            <a:schemeClr val="lt1"/>
          </a:solidFill>
        </p:spPr>
      </p:pic>
      <p:pic>
        <p:nvPicPr>
          <p:cNvPr id="38" name="Picture 37">
            <a:extLst>
              <a:ext uri="{FF2B5EF4-FFF2-40B4-BE49-F238E27FC236}">
                <a16:creationId xmlns:a16="http://schemas.microsoft.com/office/drawing/2014/main" id="{FC31BB0E-3D3F-FAFC-927A-A3F24F9AA20D}"/>
              </a:ext>
            </a:extLst>
          </p:cNvPr>
          <p:cNvPicPr>
            <a:picLocks noChangeAspect="1"/>
          </p:cNvPicPr>
          <p:nvPr/>
        </p:nvPicPr>
        <p:blipFill>
          <a:blip r:embed="rId5"/>
          <a:stretch>
            <a:fillRect/>
          </a:stretch>
        </p:blipFill>
        <p:spPr>
          <a:xfrm>
            <a:off x="3738809" y="4820249"/>
            <a:ext cx="383609" cy="383609"/>
          </a:xfrm>
          <a:prstGeom prst="rect">
            <a:avLst/>
          </a:prstGeom>
          <a:noFill/>
        </p:spPr>
      </p:pic>
      <p:sp>
        <p:nvSpPr>
          <p:cNvPr id="41" name="TextBox 40">
            <a:extLst>
              <a:ext uri="{FF2B5EF4-FFF2-40B4-BE49-F238E27FC236}">
                <a16:creationId xmlns:a16="http://schemas.microsoft.com/office/drawing/2014/main" id="{EDB49E94-7CC1-8240-E8D2-3626F07A945F}"/>
              </a:ext>
            </a:extLst>
          </p:cNvPr>
          <p:cNvSpPr txBox="1"/>
          <p:nvPr/>
        </p:nvSpPr>
        <p:spPr>
          <a:xfrm>
            <a:off x="3195404" y="1217540"/>
            <a:ext cx="1594951" cy="584775"/>
          </a:xfrm>
          <a:prstGeom prst="rect">
            <a:avLst/>
          </a:prstGeom>
          <a:noFill/>
        </p:spPr>
        <p:txBody>
          <a:bodyPr wrap="square" rtlCol="0">
            <a:spAutoFit/>
          </a:bodyPr>
          <a:lstStyle/>
          <a:p>
            <a:r>
              <a:rPr lang="en-US" sz="1600" b="1" dirty="0">
                <a:solidFill>
                  <a:schemeClr val="bg1"/>
                </a:solidFill>
                <a:latin typeface="Fira Sans Extra Condensed Medium"/>
                <a:ea typeface="Fira Sans Extra Condensed Medium"/>
                <a:cs typeface="Fira Sans Extra Condensed Medium"/>
                <a:sym typeface="Fira Sans Extra Condensed Medium"/>
              </a:rPr>
              <a:t>Operates under</a:t>
            </a:r>
          </a:p>
          <a:p>
            <a:r>
              <a:rPr lang="en-US" sz="1600" b="1" dirty="0">
                <a:solidFill>
                  <a:schemeClr val="bg1"/>
                </a:solidFill>
                <a:latin typeface="Fira Sans Extra Condensed Medium"/>
                <a:ea typeface="Fira Sans Extra Condensed Medium"/>
                <a:cs typeface="Fira Sans Extra Condensed Medium"/>
                <a:sym typeface="Fira Sans Extra Condensed Medium"/>
              </a:rPr>
              <a:t>IT Act</a:t>
            </a:r>
            <a:endParaRPr lang="en-US" sz="1600" dirty="0"/>
          </a:p>
        </p:txBody>
      </p:sp>
    </p:spTree>
    <p:extLst>
      <p:ext uri="{BB962C8B-B14F-4D97-AF65-F5344CB8AC3E}">
        <p14:creationId xmlns:p14="http://schemas.microsoft.com/office/powerpoint/2010/main" val="1686380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FC6C59-8C6C-0A77-25B4-7A94063D725C}"/>
              </a:ext>
            </a:extLst>
          </p:cNvPr>
          <p:cNvSpPr txBox="1"/>
          <p:nvPr/>
        </p:nvSpPr>
        <p:spPr>
          <a:xfrm>
            <a:off x="0" y="260405"/>
            <a:ext cx="9064487" cy="461665"/>
          </a:xfrm>
          <a:prstGeom prst="rect">
            <a:avLst/>
          </a:prstGeom>
          <a:noFill/>
        </p:spPr>
        <p:txBody>
          <a:bodyPr wrap="square" rtlCol="0">
            <a:spAutoFit/>
          </a:bodyPr>
          <a:lstStyle/>
          <a:p>
            <a:r>
              <a:rPr lang="en-US" sz="2400" b="1" dirty="0">
                <a:solidFill>
                  <a:schemeClr val="tx1"/>
                </a:solidFill>
                <a:latin typeface="Times New Roman" panose="02020603050405020304" pitchFamily="18" charset="0"/>
                <a:cs typeface="Times New Roman" panose="02020603050405020304" pitchFamily="18" charset="0"/>
              </a:rPr>
              <a:t>Components</a:t>
            </a:r>
            <a:r>
              <a:rPr lang="en-US" sz="2000" b="1" dirty="0">
                <a:solidFill>
                  <a:schemeClr val="tx1"/>
                </a:solidFill>
                <a:latin typeface="Times New Roman" panose="02020603050405020304" pitchFamily="18" charset="0"/>
                <a:cs typeface="Times New Roman" panose="02020603050405020304" pitchFamily="18" charset="0"/>
              </a:rPr>
              <a:t> of e-Pharmacy</a:t>
            </a:r>
          </a:p>
        </p:txBody>
      </p:sp>
      <p:sp>
        <p:nvSpPr>
          <p:cNvPr id="4" name="TextBox 3">
            <a:extLst>
              <a:ext uri="{FF2B5EF4-FFF2-40B4-BE49-F238E27FC236}">
                <a16:creationId xmlns:a16="http://schemas.microsoft.com/office/drawing/2014/main" id="{F1A95643-E71C-064A-2FFD-E70768877A46}"/>
              </a:ext>
            </a:extLst>
          </p:cNvPr>
          <p:cNvSpPr txBox="1"/>
          <p:nvPr/>
        </p:nvSpPr>
        <p:spPr>
          <a:xfrm>
            <a:off x="821800" y="925559"/>
            <a:ext cx="1714500" cy="369332"/>
          </a:xfrm>
          <a:prstGeom prst="rect">
            <a:avLst/>
          </a:prstGeom>
          <a:noFill/>
        </p:spPr>
        <p:txBody>
          <a:bodyPr wrap="square" rtlCol="0">
            <a:spAutoFit/>
          </a:bodyPr>
          <a:lstStyle/>
          <a:p>
            <a:pPr marL="285750" indent="-285750">
              <a:buClr>
                <a:schemeClr val="tx1"/>
              </a:buClr>
              <a:buFont typeface="Courier New" panose="02070309020205020404" pitchFamily="49" charset="0"/>
              <a:buChar char="o"/>
            </a:pPr>
            <a:r>
              <a:rPr lang="en-US" sz="1800" b="1" dirty="0">
                <a:solidFill>
                  <a:schemeClr val="tx1"/>
                </a:solidFill>
                <a:latin typeface="Times New Roman" panose="02020603050405020304" pitchFamily="18" charset="0"/>
                <a:cs typeface="Times New Roman" panose="02020603050405020304" pitchFamily="18" charset="0"/>
              </a:rPr>
              <a:t>Technology</a:t>
            </a:r>
          </a:p>
        </p:txBody>
      </p:sp>
      <p:sp>
        <p:nvSpPr>
          <p:cNvPr id="5" name="TextBox 4">
            <a:extLst>
              <a:ext uri="{FF2B5EF4-FFF2-40B4-BE49-F238E27FC236}">
                <a16:creationId xmlns:a16="http://schemas.microsoft.com/office/drawing/2014/main" id="{697C5954-62BD-EF8B-F602-885DBF6CF240}"/>
              </a:ext>
            </a:extLst>
          </p:cNvPr>
          <p:cNvSpPr txBox="1"/>
          <p:nvPr/>
        </p:nvSpPr>
        <p:spPr>
          <a:xfrm>
            <a:off x="1367956" y="1428253"/>
            <a:ext cx="5722620" cy="3323987"/>
          </a:xfrm>
          <a:prstGeom prst="rect">
            <a:avLst/>
          </a:prstGeom>
          <a:noFill/>
        </p:spPr>
        <p:txBody>
          <a:bodyPr wrap="square" rtlCol="0">
            <a:spAutoFit/>
          </a:bodyPr>
          <a:lstStyle/>
          <a:p>
            <a:pPr marL="285750" indent="-285750">
              <a:buClr>
                <a:schemeClr val="tx1"/>
              </a:buClr>
              <a:buFont typeface="Wingdings" panose="05000000000000000000" pitchFamily="2" charset="2"/>
              <a:buChar char="Ø"/>
            </a:pPr>
            <a:r>
              <a:rPr lang="en-US" sz="1400" b="1" dirty="0">
                <a:solidFill>
                  <a:schemeClr val="tx1"/>
                </a:solidFill>
                <a:latin typeface="Lora" pitchFamily="2" charset="0"/>
                <a:cs typeface="Times New Roman" panose="02020603050405020304" pitchFamily="18" charset="0"/>
              </a:rPr>
              <a:t> Web-based </a:t>
            </a:r>
            <a:r>
              <a:rPr lang="en-US" dirty="0">
                <a:solidFill>
                  <a:schemeClr val="tx1"/>
                </a:solidFill>
                <a:latin typeface="Lora" pitchFamily="2" charset="0"/>
                <a:cs typeface="Times New Roman" panose="02020603050405020304" pitchFamily="18" charset="0"/>
              </a:rPr>
              <a:t>or </a:t>
            </a:r>
            <a:r>
              <a:rPr lang="en-US" sz="1400" b="1" dirty="0">
                <a:solidFill>
                  <a:schemeClr val="tx1"/>
                </a:solidFill>
                <a:latin typeface="Lora" pitchFamily="2" charset="0"/>
                <a:cs typeface="Times New Roman" panose="02020603050405020304" pitchFamily="18" charset="0"/>
              </a:rPr>
              <a:t>mobile-based</a:t>
            </a:r>
            <a:r>
              <a:rPr lang="en-US" dirty="0">
                <a:solidFill>
                  <a:schemeClr val="tx1"/>
                </a:solidFill>
                <a:latin typeface="Lora" pitchFamily="2" charset="0"/>
                <a:cs typeface="Times New Roman" panose="02020603050405020304" pitchFamily="18" charset="0"/>
              </a:rPr>
              <a:t> application for consumer transmits their prescriptions and place request for medicines.</a:t>
            </a:r>
          </a:p>
          <a:p>
            <a:pPr marL="285750" indent="-285750">
              <a:buClr>
                <a:schemeClr val="tx1"/>
              </a:buClr>
              <a:buFont typeface="Wingdings" panose="05000000000000000000" pitchFamily="2" charset="2"/>
              <a:buChar char="Ø"/>
            </a:pPr>
            <a:endParaRPr lang="en-US" dirty="0">
              <a:solidFill>
                <a:schemeClr val="tx1"/>
              </a:solidFill>
              <a:latin typeface="Lora" pitchFamily="2" charset="0"/>
              <a:cs typeface="Times New Roman" panose="02020603050405020304" pitchFamily="18" charset="0"/>
            </a:endParaRPr>
          </a:p>
          <a:p>
            <a:pPr marL="285750" indent="-285750">
              <a:buClr>
                <a:schemeClr val="tx1"/>
              </a:buClr>
              <a:buFont typeface="Wingdings" panose="05000000000000000000" pitchFamily="2" charset="2"/>
              <a:buChar char="Ø"/>
            </a:pPr>
            <a:endParaRPr lang="en-US" dirty="0">
              <a:solidFill>
                <a:schemeClr val="tx1"/>
              </a:solidFill>
              <a:latin typeface="Lora" pitchFamily="2" charset="0"/>
              <a:cs typeface="Times New Roman" panose="02020603050405020304" pitchFamily="18" charset="0"/>
            </a:endParaRPr>
          </a:p>
          <a:p>
            <a:pPr marL="285750" indent="-285750">
              <a:buClr>
                <a:schemeClr val="tx1"/>
              </a:buClr>
              <a:buFont typeface="Wingdings" panose="05000000000000000000" pitchFamily="2" charset="2"/>
              <a:buChar char="Ø"/>
            </a:pPr>
            <a:r>
              <a:rPr lang="en-US" dirty="0">
                <a:solidFill>
                  <a:schemeClr val="tx1"/>
                </a:solidFill>
                <a:latin typeface="Lora" pitchFamily="2" charset="0"/>
                <a:cs typeface="Times New Roman" panose="02020603050405020304" pitchFamily="18" charset="0"/>
              </a:rPr>
              <a:t>Order that is received verified and checked by a </a:t>
            </a:r>
            <a:r>
              <a:rPr lang="en-US" sz="1400" b="1" dirty="0">
                <a:solidFill>
                  <a:schemeClr val="tx1"/>
                </a:solidFill>
                <a:latin typeface="Lora" pitchFamily="2" charset="0"/>
                <a:cs typeface="Times New Roman" panose="02020603050405020304" pitchFamily="18" charset="0"/>
              </a:rPr>
              <a:t>registered pharmacist</a:t>
            </a:r>
            <a:r>
              <a:rPr lang="en-US" dirty="0">
                <a:solidFill>
                  <a:schemeClr val="tx1"/>
                </a:solidFill>
                <a:latin typeface="Lora" pitchFamily="2" charset="0"/>
                <a:cs typeface="Times New Roman" panose="02020603050405020304" pitchFamily="18" charset="0"/>
              </a:rPr>
              <a:t>.</a:t>
            </a:r>
          </a:p>
          <a:p>
            <a:pPr marL="285750" indent="-285750">
              <a:buClr>
                <a:schemeClr val="tx1"/>
              </a:buClr>
              <a:buFont typeface="Wingdings" panose="05000000000000000000" pitchFamily="2" charset="2"/>
              <a:buChar char="Ø"/>
            </a:pPr>
            <a:endParaRPr lang="en-US" dirty="0">
              <a:solidFill>
                <a:schemeClr val="tx1"/>
              </a:solidFill>
              <a:latin typeface="Lora" pitchFamily="2" charset="0"/>
              <a:cs typeface="Times New Roman" panose="02020603050405020304" pitchFamily="18" charset="0"/>
            </a:endParaRPr>
          </a:p>
          <a:p>
            <a:pPr marL="285750" indent="-285750">
              <a:buClr>
                <a:schemeClr val="tx1"/>
              </a:buClr>
              <a:buFont typeface="Wingdings" panose="05000000000000000000" pitchFamily="2" charset="2"/>
              <a:buChar char="Ø"/>
            </a:pPr>
            <a:endParaRPr lang="en-US" dirty="0">
              <a:solidFill>
                <a:schemeClr val="tx1"/>
              </a:solidFill>
              <a:latin typeface="Lora" pitchFamily="2" charset="0"/>
              <a:cs typeface="Times New Roman" panose="02020603050405020304" pitchFamily="18" charset="0"/>
            </a:endParaRPr>
          </a:p>
          <a:p>
            <a:pPr marL="285750" indent="-285750">
              <a:buClr>
                <a:schemeClr val="tx1"/>
              </a:buClr>
              <a:buFont typeface="Wingdings" panose="05000000000000000000" pitchFamily="2" charset="2"/>
              <a:buChar char="Ø"/>
            </a:pPr>
            <a:r>
              <a:rPr lang="en-US" dirty="0">
                <a:solidFill>
                  <a:schemeClr val="tx1"/>
                </a:solidFill>
                <a:latin typeface="Lora" pitchFamily="2" charset="0"/>
                <a:cs typeface="Times New Roman" panose="02020603050405020304" pitchFamily="18" charset="0"/>
              </a:rPr>
              <a:t>The registered pharmacists forward the verified prescription to the pharmacy store from where the medicines are dispensed by a </a:t>
            </a:r>
            <a:r>
              <a:rPr lang="en-US" sz="1400" b="1" dirty="0">
                <a:solidFill>
                  <a:schemeClr val="tx1"/>
                </a:solidFill>
                <a:latin typeface="Lora" pitchFamily="2" charset="0"/>
                <a:cs typeface="Times New Roman" panose="02020603050405020304" pitchFamily="18" charset="0"/>
              </a:rPr>
              <a:t>licensed pharmacy.</a:t>
            </a:r>
          </a:p>
          <a:p>
            <a:pPr marL="285750" indent="-285750">
              <a:buClr>
                <a:schemeClr val="tx1"/>
              </a:buClr>
              <a:buFont typeface="Wingdings" panose="05000000000000000000" pitchFamily="2" charset="2"/>
              <a:buChar char="Ø"/>
            </a:pPr>
            <a:endParaRPr lang="en-US" dirty="0">
              <a:solidFill>
                <a:schemeClr val="tx1"/>
              </a:solidFill>
              <a:latin typeface="Lora" pitchFamily="2" charset="0"/>
              <a:cs typeface="Times New Roman" panose="02020603050405020304" pitchFamily="18" charset="0"/>
            </a:endParaRPr>
          </a:p>
          <a:p>
            <a:pPr marL="285750" indent="-285750">
              <a:buClr>
                <a:schemeClr val="tx1"/>
              </a:buClr>
              <a:buFont typeface="Wingdings" panose="05000000000000000000" pitchFamily="2" charset="2"/>
              <a:buChar char="Ø"/>
            </a:pPr>
            <a:endParaRPr lang="en-US" dirty="0">
              <a:solidFill>
                <a:schemeClr val="tx1"/>
              </a:solidFill>
              <a:latin typeface="Lora" pitchFamily="2" charset="0"/>
              <a:cs typeface="Times New Roman" panose="02020603050405020304" pitchFamily="18" charset="0"/>
            </a:endParaRPr>
          </a:p>
          <a:p>
            <a:pPr marL="285750" indent="-285750">
              <a:buClr>
                <a:schemeClr val="tx1"/>
              </a:buClr>
              <a:buFont typeface="Wingdings" panose="05000000000000000000" pitchFamily="2" charset="2"/>
              <a:buChar char="Ø"/>
            </a:pPr>
            <a:r>
              <a:rPr lang="en-US" dirty="0">
                <a:solidFill>
                  <a:schemeClr val="tx1"/>
                </a:solidFill>
                <a:latin typeface="Lora" pitchFamily="2" charset="0"/>
                <a:cs typeface="Times New Roman" panose="02020603050405020304" pitchFamily="18" charset="0"/>
              </a:rPr>
              <a:t>The web or mobile-based platforms are governed under the </a:t>
            </a:r>
            <a:r>
              <a:rPr lang="en-US" b="1" dirty="0">
                <a:solidFill>
                  <a:schemeClr val="tx1"/>
                </a:solidFill>
                <a:latin typeface="Lora" pitchFamily="2" charset="0"/>
                <a:cs typeface="Times New Roman" panose="02020603050405020304" pitchFamily="18" charset="0"/>
              </a:rPr>
              <a:t>IT</a:t>
            </a:r>
            <a:r>
              <a:rPr lang="en-US" sz="1400" b="1" dirty="0">
                <a:solidFill>
                  <a:schemeClr val="tx1"/>
                </a:solidFill>
                <a:latin typeface="Lora" pitchFamily="2" charset="0"/>
                <a:cs typeface="Times New Roman" panose="02020603050405020304" pitchFamily="18" charset="0"/>
              </a:rPr>
              <a:t> Act 2000</a:t>
            </a:r>
            <a:r>
              <a:rPr lang="en-US" dirty="0">
                <a:solidFill>
                  <a:schemeClr val="tx1"/>
                </a:solidFill>
                <a:latin typeface="Lora" pitchFamily="2" charset="0"/>
                <a:cs typeface="Times New Roman" panose="02020603050405020304" pitchFamily="18" charset="0"/>
              </a:rPr>
              <a:t>.</a:t>
            </a:r>
          </a:p>
        </p:txBody>
      </p:sp>
    </p:spTree>
    <p:extLst>
      <p:ext uri="{BB962C8B-B14F-4D97-AF65-F5344CB8AC3E}">
        <p14:creationId xmlns:p14="http://schemas.microsoft.com/office/powerpoint/2010/main" val="1383040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D4C707-7F17-03F8-EC45-A333C75AA58C}"/>
              </a:ext>
            </a:extLst>
          </p:cNvPr>
          <p:cNvSpPr txBox="1"/>
          <p:nvPr/>
        </p:nvSpPr>
        <p:spPr>
          <a:xfrm>
            <a:off x="662608" y="465485"/>
            <a:ext cx="2957156" cy="1323439"/>
          </a:xfrm>
          <a:prstGeom prst="rect">
            <a:avLst/>
          </a:prstGeom>
          <a:noFill/>
        </p:spPr>
        <p:txBody>
          <a:bodyPr wrap="square" rtlCol="0">
            <a:spAutoFit/>
          </a:bodyPr>
          <a:lstStyle/>
          <a:p>
            <a:pPr marL="285750" indent="-285750">
              <a:buClrTx/>
              <a:buFont typeface="Courier New" panose="02070309020205020404" pitchFamily="49" charset="0"/>
              <a:buChar char="o"/>
            </a:pPr>
            <a:r>
              <a:rPr lang="en-US" sz="2000" b="1" dirty="0">
                <a:solidFill>
                  <a:schemeClr val="tx1"/>
                </a:solidFill>
                <a:latin typeface="Times New Roman" panose="02020603050405020304" pitchFamily="18" charset="0"/>
                <a:cs typeface="Times New Roman" panose="02020603050405020304" pitchFamily="18" charset="0"/>
              </a:rPr>
              <a:t>Pharmacy retail store </a:t>
            </a:r>
          </a:p>
          <a:p>
            <a:pPr>
              <a:buClr>
                <a:schemeClr val="bg1"/>
              </a:buClr>
            </a:pPr>
            <a:endParaRPr lang="en-US" sz="2000" b="1" dirty="0">
              <a:solidFill>
                <a:schemeClr val="tx1"/>
              </a:solidFill>
              <a:latin typeface="Times New Roman" panose="02020603050405020304" pitchFamily="18" charset="0"/>
              <a:cs typeface="Times New Roman" panose="02020603050405020304" pitchFamily="18" charset="0"/>
            </a:endParaRPr>
          </a:p>
          <a:p>
            <a:pPr>
              <a:buClr>
                <a:schemeClr val="bg1"/>
              </a:buClr>
            </a:pPr>
            <a:r>
              <a:rPr lang="en-US" sz="2000" b="1" dirty="0">
                <a:solidFill>
                  <a:schemeClr val="tx1"/>
                </a:solidFill>
                <a:latin typeface="Times New Roman" panose="02020603050405020304" pitchFamily="18" charset="0"/>
                <a:cs typeface="Times New Roman" panose="02020603050405020304" pitchFamily="18" charset="0"/>
              </a:rPr>
              <a:t>	</a:t>
            </a:r>
          </a:p>
          <a:p>
            <a:endParaRPr lang="en-US" sz="2000" b="1" dirty="0">
              <a:solidFill>
                <a:schemeClr val="tx1"/>
              </a:solidFill>
            </a:endParaRPr>
          </a:p>
        </p:txBody>
      </p:sp>
      <p:sp>
        <p:nvSpPr>
          <p:cNvPr id="4" name="TextBox 3">
            <a:extLst>
              <a:ext uri="{FF2B5EF4-FFF2-40B4-BE49-F238E27FC236}">
                <a16:creationId xmlns:a16="http://schemas.microsoft.com/office/drawing/2014/main" id="{3416601B-AD58-AC38-6F77-532408BE4B8B}"/>
              </a:ext>
            </a:extLst>
          </p:cNvPr>
          <p:cNvSpPr txBox="1"/>
          <p:nvPr/>
        </p:nvSpPr>
        <p:spPr>
          <a:xfrm>
            <a:off x="1333500" y="1080819"/>
            <a:ext cx="5844540" cy="2677656"/>
          </a:xfrm>
          <a:prstGeom prst="rect">
            <a:avLst/>
          </a:prstGeom>
          <a:noFill/>
        </p:spPr>
        <p:txBody>
          <a:bodyPr wrap="square" rtlCol="0">
            <a:spAutoFit/>
          </a:bodyPr>
          <a:lstStyle/>
          <a:p>
            <a:pPr marL="285750" indent="-285750">
              <a:buClrTx/>
              <a:buFont typeface="Wingdings" panose="05000000000000000000" pitchFamily="2" charset="2"/>
              <a:buChar char="Ø"/>
            </a:pPr>
            <a:r>
              <a:rPr lang="en-US" dirty="0">
                <a:solidFill>
                  <a:schemeClr val="tx1"/>
                </a:solidFill>
                <a:latin typeface="Lora" pitchFamily="2" charset="0"/>
                <a:cs typeface="Times New Roman" panose="02020603050405020304" pitchFamily="18" charset="0"/>
              </a:rPr>
              <a:t>The </a:t>
            </a:r>
            <a:r>
              <a:rPr lang="en-US" sz="1400" b="1" dirty="0">
                <a:solidFill>
                  <a:schemeClr val="tx1"/>
                </a:solidFill>
                <a:latin typeface="Lora" pitchFamily="2" charset="0"/>
                <a:cs typeface="Times New Roman" panose="02020603050405020304" pitchFamily="18" charset="0"/>
              </a:rPr>
              <a:t>registered pharmacist</a:t>
            </a:r>
            <a:r>
              <a:rPr lang="en-US" sz="1400" dirty="0">
                <a:solidFill>
                  <a:schemeClr val="tx1"/>
                </a:solidFill>
                <a:latin typeface="Lora" pitchFamily="2" charset="0"/>
                <a:cs typeface="Times New Roman" panose="02020603050405020304" pitchFamily="18" charset="0"/>
              </a:rPr>
              <a:t> at the store </a:t>
            </a:r>
            <a:r>
              <a:rPr lang="en-US" sz="1400" b="1" dirty="0">
                <a:solidFill>
                  <a:schemeClr val="tx1"/>
                </a:solidFill>
                <a:latin typeface="Lora" pitchFamily="2" charset="0"/>
                <a:cs typeface="Times New Roman" panose="02020603050405020304" pitchFamily="18" charset="0"/>
              </a:rPr>
              <a:t>verifies the prescription</a:t>
            </a:r>
            <a:r>
              <a:rPr lang="en-US" sz="1400" dirty="0">
                <a:solidFill>
                  <a:schemeClr val="tx1"/>
                </a:solidFill>
                <a:latin typeface="Lora" pitchFamily="2" charset="0"/>
                <a:cs typeface="Times New Roman" panose="02020603050405020304" pitchFamily="18" charset="0"/>
              </a:rPr>
              <a:t> before dispensing it.</a:t>
            </a:r>
          </a:p>
          <a:p>
            <a:pPr marL="285750" indent="-285750">
              <a:buClrTx/>
              <a:buFont typeface="Wingdings" panose="05000000000000000000" pitchFamily="2" charset="2"/>
              <a:buChar char="Ø"/>
            </a:pPr>
            <a:endParaRPr lang="en-US" dirty="0">
              <a:solidFill>
                <a:schemeClr val="tx1"/>
              </a:solidFill>
              <a:latin typeface="Lora" pitchFamily="2" charset="0"/>
              <a:cs typeface="Times New Roman" panose="02020603050405020304" pitchFamily="18" charset="0"/>
            </a:endParaRPr>
          </a:p>
          <a:p>
            <a:pPr marL="285750" indent="-285750">
              <a:buClrTx/>
              <a:buFont typeface="Wingdings" panose="05000000000000000000" pitchFamily="2" charset="2"/>
              <a:buChar char="Ø"/>
            </a:pPr>
            <a:endParaRPr lang="en-US" dirty="0">
              <a:solidFill>
                <a:schemeClr val="tx1"/>
              </a:solidFill>
              <a:latin typeface="Lora" pitchFamily="2" charset="0"/>
              <a:cs typeface="Times New Roman" panose="02020603050405020304" pitchFamily="18" charset="0"/>
            </a:endParaRPr>
          </a:p>
          <a:p>
            <a:pPr marL="285750" indent="-285750">
              <a:buClrTx/>
              <a:buFont typeface="Wingdings" panose="05000000000000000000" pitchFamily="2" charset="2"/>
              <a:buChar char="Ø"/>
            </a:pPr>
            <a:r>
              <a:rPr lang="en-US" dirty="0">
                <a:solidFill>
                  <a:schemeClr val="tx1"/>
                </a:solidFill>
                <a:latin typeface="Lora" pitchFamily="2" charset="0"/>
                <a:cs typeface="Times New Roman" panose="02020603050405020304" pitchFamily="18" charset="0"/>
              </a:rPr>
              <a:t>The medicines are dispensed from the </a:t>
            </a:r>
            <a:r>
              <a:rPr lang="en-US" sz="1400" b="1" dirty="0">
                <a:solidFill>
                  <a:schemeClr val="tx1"/>
                </a:solidFill>
                <a:latin typeface="Lora" pitchFamily="2" charset="0"/>
                <a:cs typeface="Times New Roman" panose="02020603050405020304" pitchFamily="18" charset="0"/>
              </a:rPr>
              <a:t>licensed premises </a:t>
            </a:r>
            <a:r>
              <a:rPr lang="en-US" sz="1400" dirty="0">
                <a:solidFill>
                  <a:schemeClr val="tx1"/>
                </a:solidFill>
                <a:latin typeface="Lora" pitchFamily="2" charset="0"/>
                <a:cs typeface="Times New Roman" panose="02020603050405020304" pitchFamily="18" charset="0"/>
              </a:rPr>
              <a:t>to the patient.</a:t>
            </a:r>
          </a:p>
          <a:p>
            <a:pPr marL="285750" indent="-285750">
              <a:buClrTx/>
              <a:buFont typeface="Wingdings" panose="05000000000000000000" pitchFamily="2" charset="2"/>
              <a:buChar char="Ø"/>
            </a:pPr>
            <a:endParaRPr lang="en-US" b="1" dirty="0">
              <a:solidFill>
                <a:schemeClr val="tx1"/>
              </a:solidFill>
              <a:latin typeface="Lora" pitchFamily="2" charset="0"/>
              <a:cs typeface="Times New Roman" panose="02020603050405020304" pitchFamily="18" charset="0"/>
            </a:endParaRPr>
          </a:p>
          <a:p>
            <a:pPr marL="285750" indent="-285750">
              <a:buClrTx/>
              <a:buFont typeface="Wingdings" panose="05000000000000000000" pitchFamily="2" charset="2"/>
              <a:buChar char="Ø"/>
            </a:pPr>
            <a:endParaRPr lang="en-US" sz="1400" b="1" dirty="0">
              <a:solidFill>
                <a:schemeClr val="tx1"/>
              </a:solidFill>
              <a:latin typeface="Lora" pitchFamily="2" charset="0"/>
              <a:cs typeface="Times New Roman" panose="02020603050405020304" pitchFamily="18" charset="0"/>
            </a:endParaRPr>
          </a:p>
          <a:p>
            <a:pPr marL="285750" indent="-285750">
              <a:buClrTx/>
              <a:buFont typeface="Wingdings" panose="05000000000000000000" pitchFamily="2" charset="2"/>
              <a:buChar char="Ø"/>
            </a:pPr>
            <a:r>
              <a:rPr lang="en-US" dirty="0">
                <a:solidFill>
                  <a:schemeClr val="tx1"/>
                </a:solidFill>
                <a:latin typeface="Lora" pitchFamily="2" charset="0"/>
                <a:cs typeface="Times New Roman" panose="02020603050405020304" pitchFamily="18" charset="0"/>
              </a:rPr>
              <a:t>An </a:t>
            </a:r>
            <a:r>
              <a:rPr lang="en-US" b="1" dirty="0">
                <a:solidFill>
                  <a:schemeClr val="tx1"/>
                </a:solidFill>
                <a:latin typeface="Lora" pitchFamily="2" charset="0"/>
                <a:cs typeface="Times New Roman" panose="02020603050405020304" pitchFamily="18" charset="0"/>
              </a:rPr>
              <a:t>I</a:t>
            </a:r>
            <a:r>
              <a:rPr lang="en-US" sz="1400" b="1" dirty="0">
                <a:solidFill>
                  <a:schemeClr val="tx1"/>
                </a:solidFill>
                <a:latin typeface="Lora" pitchFamily="2" charset="0"/>
                <a:cs typeface="Times New Roman" panose="02020603050405020304" pitchFamily="18" charset="0"/>
              </a:rPr>
              <a:t>nvoice with batch number </a:t>
            </a:r>
            <a:r>
              <a:rPr lang="en-US" sz="1400" dirty="0">
                <a:solidFill>
                  <a:schemeClr val="tx1"/>
                </a:solidFill>
                <a:latin typeface="Lora" pitchFamily="2" charset="0"/>
                <a:cs typeface="Times New Roman" panose="02020603050405020304" pitchFamily="18" charset="0"/>
              </a:rPr>
              <a:t>of medicines dispensed, expiry date, name, and address of the pharmacy with the </a:t>
            </a:r>
            <a:r>
              <a:rPr lang="en-US" b="1" dirty="0">
                <a:solidFill>
                  <a:schemeClr val="tx1"/>
                </a:solidFill>
                <a:latin typeface="Lora" pitchFamily="2" charset="0"/>
                <a:cs typeface="Times New Roman" panose="02020603050405020304" pitchFamily="18" charset="0"/>
              </a:rPr>
              <a:t>s</a:t>
            </a:r>
            <a:r>
              <a:rPr lang="en-US" sz="1400" b="1" dirty="0">
                <a:solidFill>
                  <a:schemeClr val="tx1"/>
                </a:solidFill>
                <a:latin typeface="Lora" pitchFamily="2" charset="0"/>
                <a:cs typeface="Times New Roman" panose="02020603050405020304" pitchFamily="18" charset="0"/>
              </a:rPr>
              <a:t>ignature </a:t>
            </a:r>
            <a:r>
              <a:rPr lang="en-US" sz="1400" dirty="0">
                <a:solidFill>
                  <a:schemeClr val="tx1"/>
                </a:solidFill>
                <a:latin typeface="Lora" pitchFamily="2" charset="0"/>
                <a:cs typeface="Times New Roman" panose="02020603050405020304" pitchFamily="18" charset="0"/>
              </a:rPr>
              <a:t>of the </a:t>
            </a:r>
            <a:r>
              <a:rPr lang="en-US" sz="1400" b="1" dirty="0">
                <a:solidFill>
                  <a:schemeClr val="tx1"/>
                </a:solidFill>
                <a:latin typeface="Lora" pitchFamily="2" charset="0"/>
                <a:cs typeface="Times New Roman" panose="02020603050405020304" pitchFamily="18" charset="0"/>
              </a:rPr>
              <a:t>registered pharmacist </a:t>
            </a:r>
            <a:r>
              <a:rPr lang="en-US" dirty="0">
                <a:solidFill>
                  <a:schemeClr val="tx1"/>
                </a:solidFill>
                <a:latin typeface="Lora" pitchFamily="2" charset="0"/>
                <a:cs typeface="Times New Roman" panose="02020603050405020304" pitchFamily="18" charset="0"/>
              </a:rPr>
              <a:t>is</a:t>
            </a:r>
            <a:r>
              <a:rPr lang="en-US" b="1" dirty="0">
                <a:solidFill>
                  <a:schemeClr val="tx1"/>
                </a:solidFill>
                <a:latin typeface="Lora" pitchFamily="2" charset="0"/>
                <a:cs typeface="Times New Roman" panose="02020603050405020304" pitchFamily="18" charset="0"/>
              </a:rPr>
              <a:t> </a:t>
            </a:r>
            <a:r>
              <a:rPr lang="en-US" dirty="0">
                <a:solidFill>
                  <a:schemeClr val="tx1"/>
                </a:solidFill>
                <a:latin typeface="Lora" pitchFamily="2" charset="0"/>
                <a:cs typeface="Times New Roman" panose="02020603050405020304" pitchFamily="18" charset="0"/>
              </a:rPr>
              <a:t>issued online.</a:t>
            </a:r>
            <a:endParaRPr lang="en-US" sz="1400" dirty="0">
              <a:solidFill>
                <a:schemeClr val="tx1"/>
              </a:solidFill>
              <a:latin typeface="Lora" pitchFamily="2" charset="0"/>
              <a:cs typeface="Times New Roman" panose="02020603050405020304" pitchFamily="18" charset="0"/>
            </a:endParaRPr>
          </a:p>
          <a:p>
            <a:pPr marL="285750" indent="-285750">
              <a:buClrTx/>
              <a:buFont typeface="Wingdings" panose="05000000000000000000" pitchFamily="2" charset="2"/>
              <a:buChar char="Ø"/>
            </a:pPr>
            <a:endParaRPr lang="en-US" sz="14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7690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D1374DE-8D41-C164-8CF6-FC0F109C7BE2}"/>
              </a:ext>
            </a:extLst>
          </p:cNvPr>
          <p:cNvGraphicFramePr/>
          <p:nvPr>
            <p:extLst>
              <p:ext uri="{D42A27DB-BD31-4B8C-83A1-F6EECF244321}">
                <p14:modId xmlns:p14="http://schemas.microsoft.com/office/powerpoint/2010/main" val="4282548420"/>
              </p:ext>
            </p:extLst>
          </p:nvPr>
        </p:nvGraphicFramePr>
        <p:xfrm>
          <a:off x="203196" y="395358"/>
          <a:ext cx="8620539" cy="45918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87620B53-0B34-0693-C2ED-2BC4C28B8111}"/>
              </a:ext>
            </a:extLst>
          </p:cNvPr>
          <p:cNvSpPr txBox="1"/>
          <p:nvPr/>
        </p:nvSpPr>
        <p:spPr>
          <a:xfrm>
            <a:off x="59634" y="54667"/>
            <a:ext cx="3140766"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How do Medics Operate?</a:t>
            </a:r>
          </a:p>
        </p:txBody>
      </p:sp>
    </p:spTree>
    <p:extLst>
      <p:ext uri="{BB962C8B-B14F-4D97-AF65-F5344CB8AC3E}">
        <p14:creationId xmlns:p14="http://schemas.microsoft.com/office/powerpoint/2010/main" val="1139440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CD682BC-88CB-C640-F668-B568161ABB9E}"/>
              </a:ext>
            </a:extLst>
          </p:cNvPr>
          <p:cNvSpPr/>
          <p:nvPr/>
        </p:nvSpPr>
        <p:spPr>
          <a:xfrm>
            <a:off x="283029" y="150322"/>
            <a:ext cx="2051997" cy="47996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a:solidFill>
                  <a:schemeClr val="bg1"/>
                </a:solidFill>
                <a:latin typeface="Fira Sans Extra Condensed Medium"/>
                <a:ea typeface="Fira Sans Extra Condensed Medium"/>
                <a:cs typeface="Fira Sans Extra Condensed Medium"/>
                <a:sym typeface="Fira Sans Extra Condensed Medium"/>
              </a:rPr>
              <a:t>Customer</a:t>
            </a:r>
            <a:r>
              <a:rPr lang="en-US" sz="1600" dirty="0">
                <a:latin typeface="Times New Roman" panose="02020603050405020304" pitchFamily="18" charset="0"/>
                <a:cs typeface="Times New Roman" panose="02020603050405020304" pitchFamily="18" charset="0"/>
              </a:rPr>
              <a:t> </a:t>
            </a:r>
          </a:p>
        </p:txBody>
      </p:sp>
      <p:pic>
        <p:nvPicPr>
          <p:cNvPr id="5" name="Picture 4">
            <a:extLst>
              <a:ext uri="{FF2B5EF4-FFF2-40B4-BE49-F238E27FC236}">
                <a16:creationId xmlns:a16="http://schemas.microsoft.com/office/drawing/2014/main" id="{ABE4035A-5C5E-B571-CD0A-4FFA7F420D88}"/>
              </a:ext>
            </a:extLst>
          </p:cNvPr>
          <p:cNvPicPr>
            <a:picLocks noChangeAspect="1"/>
          </p:cNvPicPr>
          <p:nvPr/>
        </p:nvPicPr>
        <p:blipFill>
          <a:blip r:embed="rId2"/>
          <a:stretch>
            <a:fillRect/>
          </a:stretch>
        </p:blipFill>
        <p:spPr>
          <a:xfrm>
            <a:off x="1878284" y="-71375"/>
            <a:ext cx="697618" cy="697618"/>
          </a:xfrm>
          <a:prstGeom prst="rect">
            <a:avLst/>
          </a:prstGeom>
        </p:spPr>
      </p:pic>
      <p:sp>
        <p:nvSpPr>
          <p:cNvPr id="6" name="Rectangle 5">
            <a:extLst>
              <a:ext uri="{FF2B5EF4-FFF2-40B4-BE49-F238E27FC236}">
                <a16:creationId xmlns:a16="http://schemas.microsoft.com/office/drawing/2014/main" id="{A03CB02D-B92B-AF34-2EB5-AB2C1EE938A3}"/>
              </a:ext>
            </a:extLst>
          </p:cNvPr>
          <p:cNvSpPr/>
          <p:nvPr/>
        </p:nvSpPr>
        <p:spPr>
          <a:xfrm>
            <a:off x="442625" y="723899"/>
            <a:ext cx="1960113" cy="56110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bg1"/>
                </a:solidFill>
                <a:latin typeface="Fira Sans Extra Condensed Medium"/>
                <a:ea typeface="Fira Sans Extra Condensed Medium"/>
                <a:cs typeface="Fira Sans Extra Condensed Medium"/>
                <a:sym typeface="Fira Sans Extra Condensed Medium"/>
              </a:rPr>
              <a:t>Practitioner </a:t>
            </a:r>
            <a:endParaRPr lang="en-US" sz="1200" dirty="0"/>
          </a:p>
        </p:txBody>
      </p:sp>
      <p:cxnSp>
        <p:nvCxnSpPr>
          <p:cNvPr id="14" name="Straight Connector 13">
            <a:extLst>
              <a:ext uri="{FF2B5EF4-FFF2-40B4-BE49-F238E27FC236}">
                <a16:creationId xmlns:a16="http://schemas.microsoft.com/office/drawing/2014/main" id="{B3385E4D-04E7-1D75-C100-077317908CAC}"/>
              </a:ext>
            </a:extLst>
          </p:cNvPr>
          <p:cNvCxnSpPr>
            <a:cxnSpLocks/>
          </p:cNvCxnSpPr>
          <p:nvPr/>
        </p:nvCxnSpPr>
        <p:spPr>
          <a:xfrm>
            <a:off x="1422681" y="1285008"/>
            <a:ext cx="0" cy="365760"/>
          </a:xfrm>
          <a:prstGeom prst="line">
            <a:avLst/>
          </a:prstGeom>
          <a:ln w="3175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DDDDA82-3640-BB3B-778A-ED156FD3E837}"/>
              </a:ext>
            </a:extLst>
          </p:cNvPr>
          <p:cNvCxnSpPr>
            <a:cxnSpLocks/>
          </p:cNvCxnSpPr>
          <p:nvPr/>
        </p:nvCxnSpPr>
        <p:spPr>
          <a:xfrm>
            <a:off x="558434" y="1650768"/>
            <a:ext cx="1844304"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BF23AF56-C22A-9B89-8496-72D6B7E35C72}"/>
              </a:ext>
            </a:extLst>
          </p:cNvPr>
          <p:cNvCxnSpPr>
            <a:cxnSpLocks/>
          </p:cNvCxnSpPr>
          <p:nvPr/>
        </p:nvCxnSpPr>
        <p:spPr>
          <a:xfrm>
            <a:off x="565361" y="1650768"/>
            <a:ext cx="0" cy="44268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8E3F70E4-87D7-FFC2-FFB0-CFCAA92F9A08}"/>
              </a:ext>
            </a:extLst>
          </p:cNvPr>
          <p:cNvCxnSpPr>
            <a:cxnSpLocks/>
          </p:cNvCxnSpPr>
          <p:nvPr/>
        </p:nvCxnSpPr>
        <p:spPr>
          <a:xfrm>
            <a:off x="2394605" y="1665252"/>
            <a:ext cx="0" cy="44268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1E88B9D0-29B0-8534-289D-8FB9005011F2}"/>
              </a:ext>
            </a:extLst>
          </p:cNvPr>
          <p:cNvSpPr/>
          <p:nvPr/>
        </p:nvSpPr>
        <p:spPr>
          <a:xfrm>
            <a:off x="-7621" y="2093454"/>
            <a:ext cx="1430301" cy="56110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200" dirty="0">
                <a:solidFill>
                  <a:schemeClr val="bg1"/>
                </a:solidFill>
                <a:latin typeface="Fira Sans Extra Condensed Medium"/>
                <a:ea typeface="Fira Sans Extra Condensed Medium"/>
                <a:cs typeface="Fira Sans Extra Condensed Medium"/>
                <a:sym typeface="Fira Sans Extra Condensed Medium"/>
              </a:rPr>
              <a:t>E-Prescription</a:t>
            </a:r>
            <a:endParaRPr lang="en-US" sz="1200" dirty="0">
              <a:latin typeface="Times New Roman" panose="02020603050405020304" pitchFamily="18" charset="0"/>
              <a:cs typeface="Times New Roman" panose="02020603050405020304" pitchFamily="18" charset="0"/>
            </a:endParaRPr>
          </a:p>
        </p:txBody>
      </p:sp>
      <p:sp>
        <p:nvSpPr>
          <p:cNvPr id="27" name="Rectangle 26">
            <a:extLst>
              <a:ext uri="{FF2B5EF4-FFF2-40B4-BE49-F238E27FC236}">
                <a16:creationId xmlns:a16="http://schemas.microsoft.com/office/drawing/2014/main" id="{CE58BA9E-D8F5-52D2-3C77-7944D5965F25}"/>
              </a:ext>
            </a:extLst>
          </p:cNvPr>
          <p:cNvSpPr/>
          <p:nvPr/>
        </p:nvSpPr>
        <p:spPr>
          <a:xfrm>
            <a:off x="1622317" y="2093453"/>
            <a:ext cx="1356866" cy="56110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200" dirty="0">
                <a:solidFill>
                  <a:schemeClr val="bg1"/>
                </a:solidFill>
                <a:latin typeface="Fira Sans Extra Condensed Medium"/>
                <a:ea typeface="Fira Sans Extra Condensed Medium"/>
                <a:cs typeface="Fira Sans Extra Condensed Medium"/>
                <a:sym typeface="Fira Sans Extra Condensed Medium"/>
              </a:rPr>
              <a:t>Hard Copy</a:t>
            </a:r>
            <a:endParaRPr lang="en-US" sz="1200" dirty="0">
              <a:latin typeface="Times New Roman" panose="02020603050405020304" pitchFamily="18" charset="0"/>
              <a:cs typeface="Times New Roman" panose="02020603050405020304" pitchFamily="18" charset="0"/>
            </a:endParaRPr>
          </a:p>
        </p:txBody>
      </p:sp>
      <p:pic>
        <p:nvPicPr>
          <p:cNvPr id="29" name="Picture 28">
            <a:extLst>
              <a:ext uri="{FF2B5EF4-FFF2-40B4-BE49-F238E27FC236}">
                <a16:creationId xmlns:a16="http://schemas.microsoft.com/office/drawing/2014/main" id="{166A5B3C-8D10-3FC7-8288-5692B0FDDB83}"/>
              </a:ext>
            </a:extLst>
          </p:cNvPr>
          <p:cNvPicPr>
            <a:picLocks noChangeAspect="1"/>
          </p:cNvPicPr>
          <p:nvPr/>
        </p:nvPicPr>
        <p:blipFill>
          <a:blip r:embed="rId3"/>
          <a:stretch>
            <a:fillRect/>
          </a:stretch>
        </p:blipFill>
        <p:spPr>
          <a:xfrm>
            <a:off x="2572894" y="2158223"/>
            <a:ext cx="483166" cy="483166"/>
          </a:xfrm>
          <a:prstGeom prst="rect">
            <a:avLst/>
          </a:prstGeom>
        </p:spPr>
      </p:pic>
      <p:pic>
        <p:nvPicPr>
          <p:cNvPr id="33" name="Picture 32">
            <a:extLst>
              <a:ext uri="{FF2B5EF4-FFF2-40B4-BE49-F238E27FC236}">
                <a16:creationId xmlns:a16="http://schemas.microsoft.com/office/drawing/2014/main" id="{33357A8D-D8CD-8F39-F64C-1EBF1C8DEA4E}"/>
              </a:ext>
            </a:extLst>
          </p:cNvPr>
          <p:cNvPicPr>
            <a:picLocks noChangeAspect="1"/>
          </p:cNvPicPr>
          <p:nvPr/>
        </p:nvPicPr>
        <p:blipFill>
          <a:blip r:embed="rId4"/>
          <a:stretch>
            <a:fillRect/>
          </a:stretch>
        </p:blipFill>
        <p:spPr>
          <a:xfrm>
            <a:off x="961746" y="2114416"/>
            <a:ext cx="538976" cy="538976"/>
          </a:xfrm>
          <a:prstGeom prst="rect">
            <a:avLst/>
          </a:prstGeom>
        </p:spPr>
      </p:pic>
      <p:pic>
        <p:nvPicPr>
          <p:cNvPr id="35" name="Picture 34">
            <a:extLst>
              <a:ext uri="{FF2B5EF4-FFF2-40B4-BE49-F238E27FC236}">
                <a16:creationId xmlns:a16="http://schemas.microsoft.com/office/drawing/2014/main" id="{01D93EED-EF3E-5D95-EA30-251C2DF7CBF3}"/>
              </a:ext>
            </a:extLst>
          </p:cNvPr>
          <p:cNvPicPr>
            <a:picLocks noChangeAspect="1"/>
          </p:cNvPicPr>
          <p:nvPr/>
        </p:nvPicPr>
        <p:blipFill>
          <a:blip r:embed="rId5"/>
          <a:stretch>
            <a:fillRect/>
          </a:stretch>
        </p:blipFill>
        <p:spPr>
          <a:xfrm>
            <a:off x="1903316" y="757512"/>
            <a:ext cx="561109" cy="561109"/>
          </a:xfrm>
          <a:prstGeom prst="rect">
            <a:avLst/>
          </a:prstGeom>
        </p:spPr>
      </p:pic>
      <p:sp>
        <p:nvSpPr>
          <p:cNvPr id="38" name="Rectangle 37">
            <a:extLst>
              <a:ext uri="{FF2B5EF4-FFF2-40B4-BE49-F238E27FC236}">
                <a16:creationId xmlns:a16="http://schemas.microsoft.com/office/drawing/2014/main" id="{AD1E32C5-4A03-9B37-47FF-8F6C7E366E22}"/>
              </a:ext>
            </a:extLst>
          </p:cNvPr>
          <p:cNvSpPr/>
          <p:nvPr/>
        </p:nvSpPr>
        <p:spPr>
          <a:xfrm>
            <a:off x="-7622" y="2987103"/>
            <a:ext cx="1430301" cy="56110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200" dirty="0">
                <a:solidFill>
                  <a:schemeClr val="bg1"/>
                </a:solidFill>
                <a:latin typeface="Fira Sans Extra Condensed Medium"/>
                <a:ea typeface="Fira Sans Extra Condensed Medium"/>
                <a:cs typeface="Fira Sans Extra Condensed Medium"/>
                <a:sym typeface="Fira Sans Extra Condensed Medium"/>
              </a:rPr>
              <a:t>Uploads</a:t>
            </a:r>
          </a:p>
          <a:p>
            <a:r>
              <a:rPr lang="en-US" sz="1200" dirty="0">
                <a:solidFill>
                  <a:schemeClr val="bg1"/>
                </a:solidFill>
                <a:latin typeface="Fira Sans Extra Condensed Medium"/>
                <a:ea typeface="Fira Sans Extra Condensed Medium"/>
                <a:cs typeface="Fira Sans Extra Condensed Medium"/>
                <a:sym typeface="Fira Sans Extra Condensed Medium"/>
              </a:rPr>
              <a:t>Prescription</a:t>
            </a:r>
            <a:endParaRPr lang="en-US" sz="1200" dirty="0">
              <a:latin typeface="Times New Roman" panose="02020603050405020304" pitchFamily="18" charset="0"/>
              <a:cs typeface="Times New Roman" panose="02020603050405020304" pitchFamily="18" charset="0"/>
            </a:endParaRPr>
          </a:p>
        </p:txBody>
      </p:sp>
      <p:cxnSp>
        <p:nvCxnSpPr>
          <p:cNvPr id="39" name="Straight Arrow Connector 38">
            <a:extLst>
              <a:ext uri="{FF2B5EF4-FFF2-40B4-BE49-F238E27FC236}">
                <a16:creationId xmlns:a16="http://schemas.microsoft.com/office/drawing/2014/main" id="{BE12FC9B-476B-F7B2-E465-00D5D08BE854}"/>
              </a:ext>
            </a:extLst>
          </p:cNvPr>
          <p:cNvCxnSpPr>
            <a:cxnSpLocks/>
          </p:cNvCxnSpPr>
          <p:nvPr/>
        </p:nvCxnSpPr>
        <p:spPr>
          <a:xfrm>
            <a:off x="558434" y="2668875"/>
            <a:ext cx="0" cy="31822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75AB1376-4892-939F-5D54-C765A4BC46B9}"/>
              </a:ext>
            </a:extLst>
          </p:cNvPr>
          <p:cNvCxnSpPr>
            <a:cxnSpLocks/>
          </p:cNvCxnSpPr>
          <p:nvPr/>
        </p:nvCxnSpPr>
        <p:spPr>
          <a:xfrm>
            <a:off x="558434" y="3562525"/>
            <a:ext cx="0" cy="44268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6ACACA5D-5085-36E6-FC25-4E9A3FCC87F9}"/>
              </a:ext>
            </a:extLst>
          </p:cNvPr>
          <p:cNvCxnSpPr>
            <a:cxnSpLocks/>
          </p:cNvCxnSpPr>
          <p:nvPr/>
        </p:nvCxnSpPr>
        <p:spPr>
          <a:xfrm>
            <a:off x="2387065" y="2668875"/>
            <a:ext cx="0" cy="31822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43" name="Rectangle 42">
            <a:extLst>
              <a:ext uri="{FF2B5EF4-FFF2-40B4-BE49-F238E27FC236}">
                <a16:creationId xmlns:a16="http://schemas.microsoft.com/office/drawing/2014/main" id="{1C4092BB-EF7F-B666-8B97-568315F38FDD}"/>
              </a:ext>
            </a:extLst>
          </p:cNvPr>
          <p:cNvSpPr/>
          <p:nvPr/>
        </p:nvSpPr>
        <p:spPr>
          <a:xfrm>
            <a:off x="1730913" y="3001416"/>
            <a:ext cx="1310377" cy="56110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200" dirty="0">
                <a:solidFill>
                  <a:schemeClr val="bg1"/>
                </a:solidFill>
                <a:latin typeface="Fira Sans Extra Condensed Medium"/>
                <a:ea typeface="Fira Sans Extra Condensed Medium"/>
                <a:cs typeface="Fira Sans Extra Condensed Medium"/>
                <a:sym typeface="Fira Sans Extra Condensed Medium"/>
              </a:rPr>
              <a:t>Scans</a:t>
            </a:r>
          </a:p>
          <a:p>
            <a:r>
              <a:rPr lang="en-US" sz="1200" dirty="0">
                <a:solidFill>
                  <a:schemeClr val="bg1"/>
                </a:solidFill>
                <a:latin typeface="Fira Sans Extra Condensed Medium"/>
                <a:ea typeface="Fira Sans Extra Condensed Medium"/>
                <a:cs typeface="Fira Sans Extra Condensed Medium"/>
                <a:sym typeface="Fira Sans Extra Condensed Medium"/>
              </a:rPr>
              <a:t>Prescription</a:t>
            </a:r>
            <a:endParaRPr lang="en-US" sz="1200" dirty="0">
              <a:latin typeface="Times New Roman" panose="02020603050405020304" pitchFamily="18" charset="0"/>
              <a:cs typeface="Times New Roman" panose="02020603050405020304" pitchFamily="18" charset="0"/>
            </a:endParaRPr>
          </a:p>
        </p:txBody>
      </p:sp>
      <p:cxnSp>
        <p:nvCxnSpPr>
          <p:cNvPr id="44" name="Straight Arrow Connector 43">
            <a:extLst>
              <a:ext uri="{FF2B5EF4-FFF2-40B4-BE49-F238E27FC236}">
                <a16:creationId xmlns:a16="http://schemas.microsoft.com/office/drawing/2014/main" id="{2F92B008-BF96-5D23-DFEE-5E5A3A333496}"/>
              </a:ext>
            </a:extLst>
          </p:cNvPr>
          <p:cNvCxnSpPr>
            <a:cxnSpLocks/>
          </p:cNvCxnSpPr>
          <p:nvPr/>
        </p:nvCxnSpPr>
        <p:spPr>
          <a:xfrm flipH="1">
            <a:off x="1410283" y="3246631"/>
            <a:ext cx="297373" cy="671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46" name="Rectangle 45">
            <a:extLst>
              <a:ext uri="{FF2B5EF4-FFF2-40B4-BE49-F238E27FC236}">
                <a16:creationId xmlns:a16="http://schemas.microsoft.com/office/drawing/2014/main" id="{93E82A77-9F37-F9C2-EA68-5C4C267D1DDB}"/>
              </a:ext>
            </a:extLst>
          </p:cNvPr>
          <p:cNvSpPr/>
          <p:nvPr/>
        </p:nvSpPr>
        <p:spPr>
          <a:xfrm>
            <a:off x="-7623" y="3969870"/>
            <a:ext cx="1430301" cy="56110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200" dirty="0">
                <a:solidFill>
                  <a:schemeClr val="bg1"/>
                </a:solidFill>
                <a:latin typeface="Fira Sans Extra Condensed Medium"/>
                <a:cs typeface="Times New Roman" panose="02020603050405020304" pitchFamily="18" charset="0"/>
                <a:sym typeface="Fira Sans Extra Condensed Medium"/>
              </a:rPr>
              <a:t>Place Order</a:t>
            </a:r>
            <a:endParaRPr lang="en-US" sz="1200" dirty="0">
              <a:latin typeface="Times New Roman" panose="02020603050405020304" pitchFamily="18" charset="0"/>
              <a:cs typeface="Times New Roman" panose="02020603050405020304" pitchFamily="18" charset="0"/>
            </a:endParaRPr>
          </a:p>
        </p:txBody>
      </p:sp>
      <p:sp>
        <p:nvSpPr>
          <p:cNvPr id="47" name="Rectangle 46">
            <a:extLst>
              <a:ext uri="{FF2B5EF4-FFF2-40B4-BE49-F238E27FC236}">
                <a16:creationId xmlns:a16="http://schemas.microsoft.com/office/drawing/2014/main" id="{1BAA2F1A-C092-72D4-8403-FC12A57BF655}"/>
              </a:ext>
            </a:extLst>
          </p:cNvPr>
          <p:cNvSpPr/>
          <p:nvPr/>
        </p:nvSpPr>
        <p:spPr>
          <a:xfrm>
            <a:off x="3494496" y="150320"/>
            <a:ext cx="2101324" cy="47996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a:solidFill>
                  <a:schemeClr val="bg1"/>
                </a:solidFill>
                <a:latin typeface="Fira Sans Extra Condensed Medium"/>
                <a:cs typeface="Times New Roman" panose="02020603050405020304" pitchFamily="18" charset="0"/>
                <a:sym typeface="Fira Sans Extra Condensed Medium"/>
              </a:rPr>
              <a:t>Platform</a:t>
            </a:r>
            <a:endParaRPr lang="en-US" sz="1600" dirty="0">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D2D300EC-0EC4-2848-9815-04BA1D654FA1}"/>
              </a:ext>
            </a:extLst>
          </p:cNvPr>
          <p:cNvSpPr/>
          <p:nvPr/>
        </p:nvSpPr>
        <p:spPr>
          <a:xfrm>
            <a:off x="6617426" y="150321"/>
            <a:ext cx="2181983" cy="47996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600" dirty="0">
                <a:solidFill>
                  <a:schemeClr val="bg1"/>
                </a:solidFill>
                <a:latin typeface="Fira Sans Extra Condensed Medium"/>
                <a:ea typeface="Fira Sans Extra Condensed Medium"/>
                <a:cs typeface="Fira Sans Extra Condensed Medium"/>
                <a:sym typeface="Fira Sans Extra Condensed Medium"/>
              </a:rPr>
              <a:t>Licensed Pharmacy</a:t>
            </a:r>
            <a:r>
              <a:rPr lang="en-US" sz="1600" dirty="0">
                <a:latin typeface="Times New Roman" panose="02020603050405020304" pitchFamily="18" charset="0"/>
                <a:cs typeface="Times New Roman" panose="02020603050405020304" pitchFamily="18" charset="0"/>
              </a:rPr>
              <a:t> </a:t>
            </a:r>
          </a:p>
        </p:txBody>
      </p:sp>
      <p:sp>
        <p:nvSpPr>
          <p:cNvPr id="49" name="Rectangle 48">
            <a:extLst>
              <a:ext uri="{FF2B5EF4-FFF2-40B4-BE49-F238E27FC236}">
                <a16:creationId xmlns:a16="http://schemas.microsoft.com/office/drawing/2014/main" id="{9E692440-0E39-570A-16F8-28BD5F04E1B5}"/>
              </a:ext>
            </a:extLst>
          </p:cNvPr>
          <p:cNvSpPr/>
          <p:nvPr/>
        </p:nvSpPr>
        <p:spPr>
          <a:xfrm>
            <a:off x="3636789" y="723899"/>
            <a:ext cx="1960113" cy="56110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bg1"/>
                </a:solidFill>
                <a:latin typeface="Fira Sans Extra Condensed Medium"/>
                <a:ea typeface="Fira Sans Extra Condensed Medium"/>
                <a:cs typeface="Fira Sans Extra Condensed Medium"/>
                <a:sym typeface="Fira Sans Extra Condensed Medium"/>
              </a:rPr>
              <a:t>Order Received  </a:t>
            </a:r>
            <a:endParaRPr lang="en-US" sz="1200" dirty="0"/>
          </a:p>
        </p:txBody>
      </p:sp>
      <p:cxnSp>
        <p:nvCxnSpPr>
          <p:cNvPr id="50" name="Straight Arrow Connector 49">
            <a:extLst>
              <a:ext uri="{FF2B5EF4-FFF2-40B4-BE49-F238E27FC236}">
                <a16:creationId xmlns:a16="http://schemas.microsoft.com/office/drawing/2014/main" id="{01EC4CDD-2D12-EFE4-9CFC-AB3033B34921}"/>
              </a:ext>
            </a:extLst>
          </p:cNvPr>
          <p:cNvCxnSpPr>
            <a:cxnSpLocks/>
          </p:cNvCxnSpPr>
          <p:nvPr/>
        </p:nvCxnSpPr>
        <p:spPr>
          <a:xfrm>
            <a:off x="4616844" y="1272540"/>
            <a:ext cx="1" cy="23254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E0FE2680-BB7F-BBEE-BEC2-0FAEB2FCEB09}"/>
              </a:ext>
            </a:extLst>
          </p:cNvPr>
          <p:cNvCxnSpPr>
            <a:cxnSpLocks/>
          </p:cNvCxnSpPr>
          <p:nvPr/>
        </p:nvCxnSpPr>
        <p:spPr>
          <a:xfrm>
            <a:off x="4673908" y="3046052"/>
            <a:ext cx="0" cy="19357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52" name="Rectangle 51">
            <a:extLst>
              <a:ext uri="{FF2B5EF4-FFF2-40B4-BE49-F238E27FC236}">
                <a16:creationId xmlns:a16="http://schemas.microsoft.com/office/drawing/2014/main" id="{742BAC59-5A19-77CE-BF93-20CA531660F8}"/>
              </a:ext>
            </a:extLst>
          </p:cNvPr>
          <p:cNvSpPr/>
          <p:nvPr/>
        </p:nvSpPr>
        <p:spPr>
          <a:xfrm>
            <a:off x="3636788" y="1491807"/>
            <a:ext cx="1960113" cy="56110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bg1"/>
                </a:solidFill>
                <a:latin typeface="Fira Sans Extra Condensed Medium"/>
                <a:ea typeface="Fira Sans Extra Condensed Medium"/>
                <a:cs typeface="Fira Sans Extra Condensed Medium"/>
                <a:sym typeface="Fira Sans Extra Condensed Medium"/>
              </a:rPr>
              <a:t>Registered</a:t>
            </a:r>
          </a:p>
          <a:p>
            <a:pPr algn="ctr"/>
            <a:r>
              <a:rPr lang="en-US" sz="1200" dirty="0">
                <a:solidFill>
                  <a:schemeClr val="bg1"/>
                </a:solidFill>
                <a:latin typeface="Fira Sans Extra Condensed Medium"/>
                <a:ea typeface="Fira Sans Extra Condensed Medium"/>
                <a:cs typeface="Fira Sans Extra Condensed Medium"/>
                <a:sym typeface="Fira Sans Extra Condensed Medium"/>
              </a:rPr>
              <a:t> Pharmacist Checks </a:t>
            </a:r>
            <a:endParaRPr lang="en-US" sz="1200" dirty="0"/>
          </a:p>
        </p:txBody>
      </p:sp>
      <p:sp>
        <p:nvSpPr>
          <p:cNvPr id="53" name="Rectangle 52">
            <a:extLst>
              <a:ext uri="{FF2B5EF4-FFF2-40B4-BE49-F238E27FC236}">
                <a16:creationId xmlns:a16="http://schemas.microsoft.com/office/drawing/2014/main" id="{24B45B3A-1231-ED75-213F-0833DFFEA9CC}"/>
              </a:ext>
            </a:extLst>
          </p:cNvPr>
          <p:cNvSpPr/>
          <p:nvPr/>
        </p:nvSpPr>
        <p:spPr>
          <a:xfrm>
            <a:off x="6626730" y="723898"/>
            <a:ext cx="1960113" cy="56110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bg1"/>
                </a:solidFill>
                <a:latin typeface="Fira Sans Extra Condensed Medium"/>
                <a:ea typeface="Fira Sans Extra Condensed Medium"/>
                <a:cs typeface="Fira Sans Extra Condensed Medium"/>
                <a:sym typeface="Fira Sans Extra Condensed Medium"/>
              </a:rPr>
              <a:t>Prescription Received</a:t>
            </a:r>
            <a:endParaRPr lang="en-US" sz="1200" dirty="0"/>
          </a:p>
        </p:txBody>
      </p:sp>
      <p:sp>
        <p:nvSpPr>
          <p:cNvPr id="54" name="Rectangle 53">
            <a:extLst>
              <a:ext uri="{FF2B5EF4-FFF2-40B4-BE49-F238E27FC236}">
                <a16:creationId xmlns:a16="http://schemas.microsoft.com/office/drawing/2014/main" id="{7E2DC0E0-62DC-009A-6672-09CFB16C23B9}"/>
              </a:ext>
            </a:extLst>
          </p:cNvPr>
          <p:cNvSpPr/>
          <p:nvPr/>
        </p:nvSpPr>
        <p:spPr>
          <a:xfrm>
            <a:off x="6624727" y="1657994"/>
            <a:ext cx="1960113" cy="56110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bg1"/>
                </a:solidFill>
                <a:latin typeface="Fira Sans Extra Condensed Medium"/>
                <a:ea typeface="Fira Sans Extra Condensed Medium"/>
                <a:cs typeface="Fira Sans Extra Condensed Medium"/>
                <a:sym typeface="Fira Sans Extra Condensed Medium"/>
              </a:rPr>
              <a:t>Registered</a:t>
            </a:r>
          </a:p>
          <a:p>
            <a:pPr algn="ctr"/>
            <a:r>
              <a:rPr lang="en-US" sz="1200" dirty="0">
                <a:solidFill>
                  <a:schemeClr val="bg1"/>
                </a:solidFill>
                <a:latin typeface="Fira Sans Extra Condensed Medium"/>
                <a:ea typeface="Fira Sans Extra Condensed Medium"/>
                <a:cs typeface="Fira Sans Extra Condensed Medium"/>
                <a:sym typeface="Fira Sans Extra Condensed Medium"/>
              </a:rPr>
              <a:t> Pharmacist Checks </a:t>
            </a:r>
            <a:endParaRPr lang="en-US" sz="1200" dirty="0"/>
          </a:p>
        </p:txBody>
      </p:sp>
      <p:sp>
        <p:nvSpPr>
          <p:cNvPr id="56" name="Flowchart: Decision 55">
            <a:extLst>
              <a:ext uri="{FF2B5EF4-FFF2-40B4-BE49-F238E27FC236}">
                <a16:creationId xmlns:a16="http://schemas.microsoft.com/office/drawing/2014/main" id="{3C2FEAA8-64E3-E335-9369-5FF9278C6A56}"/>
              </a:ext>
            </a:extLst>
          </p:cNvPr>
          <p:cNvSpPr/>
          <p:nvPr/>
        </p:nvSpPr>
        <p:spPr>
          <a:xfrm>
            <a:off x="3643055" y="2222180"/>
            <a:ext cx="2155040" cy="878597"/>
          </a:xfrm>
          <a:prstGeom prst="flowChartDecisi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bg1"/>
                </a:solidFill>
                <a:latin typeface="Fira Sans Extra Condensed Medium"/>
                <a:ea typeface="Fira Sans Extra Condensed Medium"/>
                <a:cs typeface="Fira Sans Extra Condensed Medium"/>
                <a:sym typeface="Fira Sans Extra Condensed Medium"/>
              </a:rPr>
              <a:t>Prescription available</a:t>
            </a:r>
            <a:endParaRPr lang="en-US" sz="1200" dirty="0"/>
          </a:p>
        </p:txBody>
      </p:sp>
      <p:sp>
        <p:nvSpPr>
          <p:cNvPr id="57" name="Flowchart: Decision 56">
            <a:extLst>
              <a:ext uri="{FF2B5EF4-FFF2-40B4-BE49-F238E27FC236}">
                <a16:creationId xmlns:a16="http://schemas.microsoft.com/office/drawing/2014/main" id="{CAB297B3-1528-63A9-EB68-4929B4A45635}"/>
              </a:ext>
            </a:extLst>
          </p:cNvPr>
          <p:cNvSpPr/>
          <p:nvPr/>
        </p:nvSpPr>
        <p:spPr>
          <a:xfrm>
            <a:off x="3696858" y="3223411"/>
            <a:ext cx="2035915" cy="878597"/>
          </a:xfrm>
          <a:prstGeom prst="flowChartDecisi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bg1"/>
                </a:solidFill>
                <a:latin typeface="Fira Sans Extra Condensed Medium"/>
                <a:ea typeface="Fira Sans Extra Condensed Medium"/>
                <a:cs typeface="Fira Sans Extra Condensed Medium"/>
                <a:sym typeface="Fira Sans Extra Condensed Medium"/>
              </a:rPr>
              <a:t>Valid Prescription</a:t>
            </a:r>
            <a:endParaRPr lang="en-US" sz="1200" dirty="0"/>
          </a:p>
        </p:txBody>
      </p:sp>
      <p:cxnSp>
        <p:nvCxnSpPr>
          <p:cNvPr id="59" name="Straight Arrow Connector 58">
            <a:extLst>
              <a:ext uri="{FF2B5EF4-FFF2-40B4-BE49-F238E27FC236}">
                <a16:creationId xmlns:a16="http://schemas.microsoft.com/office/drawing/2014/main" id="{1D759352-5F05-9B65-6FC1-41694BEEFD38}"/>
              </a:ext>
            </a:extLst>
          </p:cNvPr>
          <p:cNvCxnSpPr>
            <a:cxnSpLocks/>
          </p:cNvCxnSpPr>
          <p:nvPr/>
        </p:nvCxnSpPr>
        <p:spPr>
          <a:xfrm>
            <a:off x="4675571" y="2043121"/>
            <a:ext cx="0" cy="19357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61" name="Rectangle 60">
            <a:extLst>
              <a:ext uri="{FF2B5EF4-FFF2-40B4-BE49-F238E27FC236}">
                <a16:creationId xmlns:a16="http://schemas.microsoft.com/office/drawing/2014/main" id="{DD4F6B5F-9841-21AE-72BC-9169242F1557}"/>
              </a:ext>
            </a:extLst>
          </p:cNvPr>
          <p:cNvSpPr/>
          <p:nvPr/>
        </p:nvSpPr>
        <p:spPr>
          <a:xfrm>
            <a:off x="3693855" y="4254731"/>
            <a:ext cx="1960113" cy="56110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bg1"/>
                </a:solidFill>
                <a:latin typeface="Fira Sans Extra Condensed Medium"/>
                <a:ea typeface="Fira Sans Extra Condensed Medium"/>
                <a:cs typeface="Fira Sans Extra Condensed Medium"/>
                <a:sym typeface="Fira Sans Extra Condensed Medium"/>
              </a:rPr>
              <a:t>Forwards valid prescription to licensed pharmacy retail store.</a:t>
            </a:r>
            <a:endParaRPr lang="en-US" sz="1200" dirty="0"/>
          </a:p>
        </p:txBody>
      </p:sp>
      <p:cxnSp>
        <p:nvCxnSpPr>
          <p:cNvPr id="62" name="Straight Arrow Connector 61">
            <a:extLst>
              <a:ext uri="{FF2B5EF4-FFF2-40B4-BE49-F238E27FC236}">
                <a16:creationId xmlns:a16="http://schemas.microsoft.com/office/drawing/2014/main" id="{632BFA24-0AD7-ED2D-BA08-72BFE809D1C5}"/>
              </a:ext>
            </a:extLst>
          </p:cNvPr>
          <p:cNvCxnSpPr>
            <a:cxnSpLocks/>
          </p:cNvCxnSpPr>
          <p:nvPr/>
        </p:nvCxnSpPr>
        <p:spPr>
          <a:xfrm>
            <a:off x="4714816" y="4068218"/>
            <a:ext cx="0" cy="18485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65" name="Flowchart: Decision 64">
            <a:extLst>
              <a:ext uri="{FF2B5EF4-FFF2-40B4-BE49-F238E27FC236}">
                <a16:creationId xmlns:a16="http://schemas.microsoft.com/office/drawing/2014/main" id="{ACDF1C3C-19FA-C7D1-9BF1-069742AA24EE}"/>
              </a:ext>
            </a:extLst>
          </p:cNvPr>
          <p:cNvSpPr/>
          <p:nvPr/>
        </p:nvSpPr>
        <p:spPr>
          <a:xfrm>
            <a:off x="6523874" y="2507173"/>
            <a:ext cx="2035915" cy="878597"/>
          </a:xfrm>
          <a:prstGeom prst="flowChartDecisi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bg1"/>
                </a:solidFill>
                <a:latin typeface="Fira Sans Extra Condensed Medium"/>
                <a:ea typeface="Fira Sans Extra Condensed Medium"/>
                <a:cs typeface="Fira Sans Extra Condensed Medium"/>
                <a:sym typeface="Fira Sans Extra Condensed Medium"/>
              </a:rPr>
              <a:t>Valid Prescription</a:t>
            </a:r>
            <a:endParaRPr lang="en-US" sz="1200" dirty="0"/>
          </a:p>
        </p:txBody>
      </p:sp>
      <p:cxnSp>
        <p:nvCxnSpPr>
          <p:cNvPr id="66" name="Straight Arrow Connector 65">
            <a:extLst>
              <a:ext uri="{FF2B5EF4-FFF2-40B4-BE49-F238E27FC236}">
                <a16:creationId xmlns:a16="http://schemas.microsoft.com/office/drawing/2014/main" id="{F2B80B61-3D2E-8DF3-4BB5-B7A9E5802731}"/>
              </a:ext>
            </a:extLst>
          </p:cNvPr>
          <p:cNvCxnSpPr>
            <a:cxnSpLocks/>
          </p:cNvCxnSpPr>
          <p:nvPr/>
        </p:nvCxnSpPr>
        <p:spPr>
          <a:xfrm>
            <a:off x="7541832" y="2190076"/>
            <a:ext cx="0" cy="31822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EA09E714-DF4E-BE4B-023E-A0A7C0450B03}"/>
              </a:ext>
            </a:extLst>
          </p:cNvPr>
          <p:cNvCxnSpPr>
            <a:cxnSpLocks/>
          </p:cNvCxnSpPr>
          <p:nvPr/>
        </p:nvCxnSpPr>
        <p:spPr>
          <a:xfrm>
            <a:off x="7558369" y="3376785"/>
            <a:ext cx="0" cy="31822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68" name="Rectangle 67">
            <a:extLst>
              <a:ext uri="{FF2B5EF4-FFF2-40B4-BE49-F238E27FC236}">
                <a16:creationId xmlns:a16="http://schemas.microsoft.com/office/drawing/2014/main" id="{4558E5AD-0D3A-28A0-B6DB-84F1F10B30CB}"/>
              </a:ext>
            </a:extLst>
          </p:cNvPr>
          <p:cNvSpPr/>
          <p:nvPr/>
        </p:nvSpPr>
        <p:spPr>
          <a:xfrm>
            <a:off x="6523874" y="3742685"/>
            <a:ext cx="2612507" cy="112350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r"/>
            <a:r>
              <a:rPr lang="en-US" sz="1200" dirty="0">
                <a:solidFill>
                  <a:schemeClr val="bg1"/>
                </a:solidFill>
                <a:latin typeface="Fira Sans Extra Condensed Medium"/>
                <a:ea typeface="Fira Sans Extra Condensed Medium"/>
                <a:cs typeface="Fira Sans Extra Condensed Medium"/>
                <a:sym typeface="Fira Sans Extra Condensed Medium"/>
              </a:rPr>
              <a:t>Medicines dispensed by the registered pharmacy to Patient’s Agent in sealed pack with retail invoice.</a:t>
            </a:r>
            <a:endParaRPr lang="en-US" sz="1200" dirty="0"/>
          </a:p>
        </p:txBody>
      </p:sp>
      <p:sp>
        <p:nvSpPr>
          <p:cNvPr id="70" name="Minus Sign 69">
            <a:extLst>
              <a:ext uri="{FF2B5EF4-FFF2-40B4-BE49-F238E27FC236}">
                <a16:creationId xmlns:a16="http://schemas.microsoft.com/office/drawing/2014/main" id="{2791F365-506D-3F22-6403-24AC36435CFF}"/>
              </a:ext>
            </a:extLst>
          </p:cNvPr>
          <p:cNvSpPr/>
          <p:nvPr/>
        </p:nvSpPr>
        <p:spPr>
          <a:xfrm>
            <a:off x="3081645" y="3427522"/>
            <a:ext cx="707132" cy="468531"/>
          </a:xfrm>
          <a:prstGeom prst="mathMinu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a:p>
        </p:txBody>
      </p:sp>
      <p:sp>
        <p:nvSpPr>
          <p:cNvPr id="71" name="Minus Sign 70">
            <a:extLst>
              <a:ext uri="{FF2B5EF4-FFF2-40B4-BE49-F238E27FC236}">
                <a16:creationId xmlns:a16="http://schemas.microsoft.com/office/drawing/2014/main" id="{116C2F43-28D1-F8E0-1028-1EDB001C49C3}"/>
              </a:ext>
            </a:extLst>
          </p:cNvPr>
          <p:cNvSpPr/>
          <p:nvPr/>
        </p:nvSpPr>
        <p:spPr>
          <a:xfrm>
            <a:off x="3066326" y="2441324"/>
            <a:ext cx="707132" cy="468531"/>
          </a:xfrm>
          <a:prstGeom prst="mathMinu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a:p>
        </p:txBody>
      </p:sp>
      <p:sp>
        <p:nvSpPr>
          <p:cNvPr id="69" name="Arrow: Bent 68">
            <a:extLst>
              <a:ext uri="{FF2B5EF4-FFF2-40B4-BE49-F238E27FC236}">
                <a16:creationId xmlns:a16="http://schemas.microsoft.com/office/drawing/2014/main" id="{4E7B2986-66BC-4B0F-32E9-8E22E9FCD489}"/>
              </a:ext>
            </a:extLst>
          </p:cNvPr>
          <p:cNvSpPr/>
          <p:nvPr/>
        </p:nvSpPr>
        <p:spPr>
          <a:xfrm flipH="1">
            <a:off x="2645677" y="146001"/>
            <a:ext cx="653799" cy="3690534"/>
          </a:xfrm>
          <a:prstGeom prst="ben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sp>
        <p:nvSpPr>
          <p:cNvPr id="73" name="TextBox 72">
            <a:extLst>
              <a:ext uri="{FF2B5EF4-FFF2-40B4-BE49-F238E27FC236}">
                <a16:creationId xmlns:a16="http://schemas.microsoft.com/office/drawing/2014/main" id="{9652E44B-80B5-4F7F-D69A-9ECF639CB151}"/>
              </a:ext>
            </a:extLst>
          </p:cNvPr>
          <p:cNvSpPr txBox="1"/>
          <p:nvPr/>
        </p:nvSpPr>
        <p:spPr>
          <a:xfrm rot="16200000">
            <a:off x="2393775" y="1717985"/>
            <a:ext cx="1670084" cy="276999"/>
          </a:xfrm>
          <a:prstGeom prst="rect">
            <a:avLst/>
          </a:prstGeom>
          <a:noFill/>
        </p:spPr>
        <p:txBody>
          <a:bodyPr wrap="square" rtlCol="0">
            <a:spAutoFit/>
          </a:bodyPr>
          <a:lstStyle/>
          <a:p>
            <a:r>
              <a:rPr lang="en-US" sz="1200" b="1" dirty="0">
                <a:solidFill>
                  <a:schemeClr val="bg1"/>
                </a:solidFill>
                <a:latin typeface="Fira Sans Extra Condensed Medium"/>
                <a:ea typeface="Fira Sans Extra Condensed Medium"/>
                <a:cs typeface="Fira Sans Extra Condensed Medium"/>
                <a:sym typeface="Fira Sans Extra Condensed Medium"/>
              </a:rPr>
              <a:t>Order Canceled  xx</a:t>
            </a:r>
            <a:endParaRPr lang="en-US" sz="1200" b="1" dirty="0"/>
          </a:p>
        </p:txBody>
      </p:sp>
      <p:sp>
        <p:nvSpPr>
          <p:cNvPr id="75" name="Minus Sign 74">
            <a:extLst>
              <a:ext uri="{FF2B5EF4-FFF2-40B4-BE49-F238E27FC236}">
                <a16:creationId xmlns:a16="http://schemas.microsoft.com/office/drawing/2014/main" id="{E1443967-EDE7-B7CC-68E0-E9373EE86C49}"/>
              </a:ext>
            </a:extLst>
          </p:cNvPr>
          <p:cNvSpPr/>
          <p:nvPr/>
        </p:nvSpPr>
        <p:spPr>
          <a:xfrm>
            <a:off x="5946317" y="2725856"/>
            <a:ext cx="707132" cy="468531"/>
          </a:xfrm>
          <a:prstGeom prst="mathMinu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dirty="0"/>
          </a:p>
        </p:txBody>
      </p:sp>
      <p:sp>
        <p:nvSpPr>
          <p:cNvPr id="74" name="Arrow: Bent 73">
            <a:extLst>
              <a:ext uri="{FF2B5EF4-FFF2-40B4-BE49-F238E27FC236}">
                <a16:creationId xmlns:a16="http://schemas.microsoft.com/office/drawing/2014/main" id="{7A9FC4E8-E74C-3AA1-2FC0-DB2ED7916A56}"/>
              </a:ext>
            </a:extLst>
          </p:cNvPr>
          <p:cNvSpPr/>
          <p:nvPr/>
        </p:nvSpPr>
        <p:spPr>
          <a:xfrm flipH="1">
            <a:off x="5750954" y="269268"/>
            <a:ext cx="498085" cy="2937162"/>
          </a:xfrm>
          <a:prstGeom prst="bentArrow">
            <a:avLst>
              <a:gd name="adj1" fmla="val 43721"/>
              <a:gd name="adj2" fmla="val 25000"/>
              <a:gd name="adj3" fmla="val 25000"/>
              <a:gd name="adj4" fmla="val 4375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pic>
        <p:nvPicPr>
          <p:cNvPr id="76" name="Picture 75">
            <a:extLst>
              <a:ext uri="{FF2B5EF4-FFF2-40B4-BE49-F238E27FC236}">
                <a16:creationId xmlns:a16="http://schemas.microsoft.com/office/drawing/2014/main" id="{814EED79-987C-318E-1C5D-F122724FF75F}"/>
              </a:ext>
            </a:extLst>
          </p:cNvPr>
          <p:cNvPicPr>
            <a:picLocks noChangeAspect="1"/>
          </p:cNvPicPr>
          <p:nvPr/>
        </p:nvPicPr>
        <p:blipFill>
          <a:blip r:embed="rId6"/>
          <a:stretch>
            <a:fillRect/>
          </a:stretch>
        </p:blipFill>
        <p:spPr>
          <a:xfrm>
            <a:off x="5962008" y="803350"/>
            <a:ext cx="396274" cy="1694835"/>
          </a:xfrm>
          <a:prstGeom prst="rect">
            <a:avLst/>
          </a:prstGeom>
        </p:spPr>
      </p:pic>
      <p:pic>
        <p:nvPicPr>
          <p:cNvPr id="81" name="Picture 80">
            <a:extLst>
              <a:ext uri="{FF2B5EF4-FFF2-40B4-BE49-F238E27FC236}">
                <a16:creationId xmlns:a16="http://schemas.microsoft.com/office/drawing/2014/main" id="{21D01241-253C-DFA7-69AF-4378A2369E5D}"/>
              </a:ext>
            </a:extLst>
          </p:cNvPr>
          <p:cNvPicPr>
            <a:picLocks noChangeAspect="1"/>
          </p:cNvPicPr>
          <p:nvPr/>
        </p:nvPicPr>
        <p:blipFill>
          <a:blip r:embed="rId7"/>
          <a:stretch>
            <a:fillRect/>
          </a:stretch>
        </p:blipFill>
        <p:spPr>
          <a:xfrm>
            <a:off x="5089410" y="75068"/>
            <a:ext cx="575570" cy="575570"/>
          </a:xfrm>
          <a:prstGeom prst="rect">
            <a:avLst/>
          </a:prstGeom>
        </p:spPr>
      </p:pic>
      <p:pic>
        <p:nvPicPr>
          <p:cNvPr id="83" name="Picture 82">
            <a:extLst>
              <a:ext uri="{FF2B5EF4-FFF2-40B4-BE49-F238E27FC236}">
                <a16:creationId xmlns:a16="http://schemas.microsoft.com/office/drawing/2014/main" id="{BF874D14-D51B-1FD2-E09F-3CE5750B0454}"/>
              </a:ext>
            </a:extLst>
          </p:cNvPr>
          <p:cNvPicPr>
            <a:picLocks noChangeAspect="1"/>
          </p:cNvPicPr>
          <p:nvPr/>
        </p:nvPicPr>
        <p:blipFill>
          <a:blip r:embed="rId8"/>
          <a:stretch>
            <a:fillRect/>
          </a:stretch>
        </p:blipFill>
        <p:spPr>
          <a:xfrm>
            <a:off x="988732" y="3064988"/>
            <a:ext cx="491579" cy="491579"/>
          </a:xfrm>
          <a:prstGeom prst="rect">
            <a:avLst/>
          </a:prstGeom>
        </p:spPr>
      </p:pic>
      <p:pic>
        <p:nvPicPr>
          <p:cNvPr id="87" name="Picture 86">
            <a:extLst>
              <a:ext uri="{FF2B5EF4-FFF2-40B4-BE49-F238E27FC236}">
                <a16:creationId xmlns:a16="http://schemas.microsoft.com/office/drawing/2014/main" id="{D2A19468-17E8-8F7D-B336-6F545279A990}"/>
              </a:ext>
            </a:extLst>
          </p:cNvPr>
          <p:cNvPicPr>
            <a:picLocks noChangeAspect="1"/>
          </p:cNvPicPr>
          <p:nvPr/>
        </p:nvPicPr>
        <p:blipFill>
          <a:blip r:embed="rId9"/>
          <a:stretch>
            <a:fillRect/>
          </a:stretch>
        </p:blipFill>
        <p:spPr>
          <a:xfrm>
            <a:off x="2535992" y="3056243"/>
            <a:ext cx="491969" cy="491969"/>
          </a:xfrm>
          <a:prstGeom prst="rect">
            <a:avLst/>
          </a:prstGeom>
        </p:spPr>
      </p:pic>
      <p:pic>
        <p:nvPicPr>
          <p:cNvPr id="89" name="Picture 88">
            <a:extLst>
              <a:ext uri="{FF2B5EF4-FFF2-40B4-BE49-F238E27FC236}">
                <a16:creationId xmlns:a16="http://schemas.microsoft.com/office/drawing/2014/main" id="{CA8FFDE0-B437-51E1-25AC-4D25C0489479}"/>
              </a:ext>
            </a:extLst>
          </p:cNvPr>
          <p:cNvPicPr>
            <a:picLocks noChangeAspect="1"/>
          </p:cNvPicPr>
          <p:nvPr/>
        </p:nvPicPr>
        <p:blipFill>
          <a:blip r:embed="rId10"/>
          <a:stretch>
            <a:fillRect/>
          </a:stretch>
        </p:blipFill>
        <p:spPr>
          <a:xfrm>
            <a:off x="1190678" y="3922552"/>
            <a:ext cx="561109" cy="561109"/>
          </a:xfrm>
          <a:prstGeom prst="rect">
            <a:avLst/>
          </a:prstGeom>
        </p:spPr>
      </p:pic>
      <p:pic>
        <p:nvPicPr>
          <p:cNvPr id="91" name="Picture 90">
            <a:extLst>
              <a:ext uri="{FF2B5EF4-FFF2-40B4-BE49-F238E27FC236}">
                <a16:creationId xmlns:a16="http://schemas.microsoft.com/office/drawing/2014/main" id="{4EB7F735-7418-0818-1411-B60B153AE994}"/>
              </a:ext>
            </a:extLst>
          </p:cNvPr>
          <p:cNvPicPr>
            <a:picLocks noChangeAspect="1"/>
          </p:cNvPicPr>
          <p:nvPr/>
        </p:nvPicPr>
        <p:blipFill>
          <a:blip r:embed="rId11"/>
          <a:stretch>
            <a:fillRect/>
          </a:stretch>
        </p:blipFill>
        <p:spPr>
          <a:xfrm flipH="1">
            <a:off x="6160145" y="4203296"/>
            <a:ext cx="749704" cy="749704"/>
          </a:xfrm>
          <a:prstGeom prst="rect">
            <a:avLst/>
          </a:prstGeom>
        </p:spPr>
      </p:pic>
      <p:pic>
        <p:nvPicPr>
          <p:cNvPr id="93" name="Picture 92">
            <a:extLst>
              <a:ext uri="{FF2B5EF4-FFF2-40B4-BE49-F238E27FC236}">
                <a16:creationId xmlns:a16="http://schemas.microsoft.com/office/drawing/2014/main" id="{6854B356-0DF0-FB7C-3F4D-D18B0B3A11DA}"/>
              </a:ext>
            </a:extLst>
          </p:cNvPr>
          <p:cNvPicPr>
            <a:picLocks noChangeAspect="1"/>
          </p:cNvPicPr>
          <p:nvPr/>
        </p:nvPicPr>
        <p:blipFill>
          <a:blip r:embed="rId12"/>
          <a:stretch>
            <a:fillRect/>
          </a:stretch>
        </p:blipFill>
        <p:spPr>
          <a:xfrm>
            <a:off x="3513554" y="2508943"/>
            <a:ext cx="315616" cy="315616"/>
          </a:xfrm>
          <a:prstGeom prst="rect">
            <a:avLst/>
          </a:prstGeom>
        </p:spPr>
      </p:pic>
      <p:pic>
        <p:nvPicPr>
          <p:cNvPr id="94" name="Picture 93">
            <a:extLst>
              <a:ext uri="{FF2B5EF4-FFF2-40B4-BE49-F238E27FC236}">
                <a16:creationId xmlns:a16="http://schemas.microsoft.com/office/drawing/2014/main" id="{44A91A48-34A2-D5D3-4BB5-81282C0AD361}"/>
              </a:ext>
            </a:extLst>
          </p:cNvPr>
          <p:cNvPicPr>
            <a:picLocks noChangeAspect="1"/>
          </p:cNvPicPr>
          <p:nvPr/>
        </p:nvPicPr>
        <p:blipFill>
          <a:blip r:embed="rId12"/>
          <a:stretch>
            <a:fillRect/>
          </a:stretch>
        </p:blipFill>
        <p:spPr>
          <a:xfrm>
            <a:off x="3571875" y="3488900"/>
            <a:ext cx="315616" cy="315616"/>
          </a:xfrm>
          <a:prstGeom prst="rect">
            <a:avLst/>
          </a:prstGeom>
        </p:spPr>
      </p:pic>
      <p:pic>
        <p:nvPicPr>
          <p:cNvPr id="95" name="Picture 94">
            <a:extLst>
              <a:ext uri="{FF2B5EF4-FFF2-40B4-BE49-F238E27FC236}">
                <a16:creationId xmlns:a16="http://schemas.microsoft.com/office/drawing/2014/main" id="{B157C02F-2C8F-BC6B-3EAE-298CF1F67F41}"/>
              </a:ext>
            </a:extLst>
          </p:cNvPr>
          <p:cNvPicPr>
            <a:picLocks noChangeAspect="1"/>
          </p:cNvPicPr>
          <p:nvPr/>
        </p:nvPicPr>
        <p:blipFill>
          <a:blip r:embed="rId12"/>
          <a:stretch>
            <a:fillRect/>
          </a:stretch>
        </p:blipFill>
        <p:spPr>
          <a:xfrm>
            <a:off x="6448681" y="2800695"/>
            <a:ext cx="315616" cy="315616"/>
          </a:xfrm>
          <a:prstGeom prst="rect">
            <a:avLst/>
          </a:prstGeom>
        </p:spPr>
      </p:pic>
      <p:pic>
        <p:nvPicPr>
          <p:cNvPr id="97" name="Picture 96">
            <a:extLst>
              <a:ext uri="{FF2B5EF4-FFF2-40B4-BE49-F238E27FC236}">
                <a16:creationId xmlns:a16="http://schemas.microsoft.com/office/drawing/2014/main" id="{054A886E-7B8F-B523-A331-9F11DBF78104}"/>
              </a:ext>
            </a:extLst>
          </p:cNvPr>
          <p:cNvPicPr>
            <a:picLocks noChangeAspect="1"/>
          </p:cNvPicPr>
          <p:nvPr/>
        </p:nvPicPr>
        <p:blipFill>
          <a:blip r:embed="rId13"/>
          <a:stretch>
            <a:fillRect/>
          </a:stretch>
        </p:blipFill>
        <p:spPr>
          <a:xfrm>
            <a:off x="5201305" y="2330949"/>
            <a:ext cx="492012" cy="492012"/>
          </a:xfrm>
          <a:prstGeom prst="rect">
            <a:avLst/>
          </a:prstGeom>
        </p:spPr>
      </p:pic>
      <p:pic>
        <p:nvPicPr>
          <p:cNvPr id="104" name="Picture 103">
            <a:extLst>
              <a:ext uri="{FF2B5EF4-FFF2-40B4-BE49-F238E27FC236}">
                <a16:creationId xmlns:a16="http://schemas.microsoft.com/office/drawing/2014/main" id="{72317D63-1BCB-F481-7FA1-1811EC2F5608}"/>
              </a:ext>
            </a:extLst>
          </p:cNvPr>
          <p:cNvPicPr>
            <a:picLocks noChangeAspect="1"/>
          </p:cNvPicPr>
          <p:nvPr/>
        </p:nvPicPr>
        <p:blipFill>
          <a:blip r:embed="rId14"/>
          <a:stretch>
            <a:fillRect/>
          </a:stretch>
        </p:blipFill>
        <p:spPr>
          <a:xfrm>
            <a:off x="5274006" y="1667774"/>
            <a:ext cx="338059" cy="338059"/>
          </a:xfrm>
          <a:prstGeom prst="rect">
            <a:avLst/>
          </a:prstGeom>
        </p:spPr>
      </p:pic>
      <p:pic>
        <p:nvPicPr>
          <p:cNvPr id="105" name="Picture 104">
            <a:extLst>
              <a:ext uri="{FF2B5EF4-FFF2-40B4-BE49-F238E27FC236}">
                <a16:creationId xmlns:a16="http://schemas.microsoft.com/office/drawing/2014/main" id="{A2883448-6D3D-DA4C-FE78-88D89D31D230}"/>
              </a:ext>
            </a:extLst>
          </p:cNvPr>
          <p:cNvPicPr>
            <a:picLocks noChangeAspect="1"/>
          </p:cNvPicPr>
          <p:nvPr/>
        </p:nvPicPr>
        <p:blipFill>
          <a:blip r:embed="rId14"/>
          <a:stretch>
            <a:fillRect/>
          </a:stretch>
        </p:blipFill>
        <p:spPr>
          <a:xfrm>
            <a:off x="8274257" y="1803266"/>
            <a:ext cx="338059" cy="338059"/>
          </a:xfrm>
          <a:prstGeom prst="rect">
            <a:avLst/>
          </a:prstGeom>
        </p:spPr>
      </p:pic>
      <p:pic>
        <p:nvPicPr>
          <p:cNvPr id="107" name="Picture 106">
            <a:extLst>
              <a:ext uri="{FF2B5EF4-FFF2-40B4-BE49-F238E27FC236}">
                <a16:creationId xmlns:a16="http://schemas.microsoft.com/office/drawing/2014/main" id="{CCFAD736-886F-11AB-FD6A-8A41BFF77357}"/>
              </a:ext>
            </a:extLst>
          </p:cNvPr>
          <p:cNvPicPr>
            <a:picLocks noChangeAspect="1"/>
          </p:cNvPicPr>
          <p:nvPr/>
        </p:nvPicPr>
        <p:blipFill>
          <a:blip r:embed="rId15"/>
          <a:stretch>
            <a:fillRect/>
          </a:stretch>
        </p:blipFill>
        <p:spPr>
          <a:xfrm>
            <a:off x="5442368" y="4271042"/>
            <a:ext cx="355727" cy="355727"/>
          </a:xfrm>
          <a:prstGeom prst="rect">
            <a:avLst/>
          </a:prstGeom>
        </p:spPr>
      </p:pic>
      <p:pic>
        <p:nvPicPr>
          <p:cNvPr id="110" name="Picture 109">
            <a:extLst>
              <a:ext uri="{FF2B5EF4-FFF2-40B4-BE49-F238E27FC236}">
                <a16:creationId xmlns:a16="http://schemas.microsoft.com/office/drawing/2014/main" id="{5A8D2A94-772A-1AA5-E205-D1C38F899F4F}"/>
              </a:ext>
            </a:extLst>
          </p:cNvPr>
          <p:cNvPicPr>
            <a:picLocks noChangeAspect="1"/>
          </p:cNvPicPr>
          <p:nvPr/>
        </p:nvPicPr>
        <p:blipFill>
          <a:blip r:embed="rId16"/>
          <a:stretch>
            <a:fillRect/>
          </a:stretch>
        </p:blipFill>
        <p:spPr>
          <a:xfrm>
            <a:off x="8358418" y="775555"/>
            <a:ext cx="505741" cy="505741"/>
          </a:xfrm>
          <a:prstGeom prst="rect">
            <a:avLst/>
          </a:prstGeom>
        </p:spPr>
      </p:pic>
      <p:sp>
        <p:nvSpPr>
          <p:cNvPr id="112" name="Arrow: Bent-Up 111">
            <a:extLst>
              <a:ext uri="{FF2B5EF4-FFF2-40B4-BE49-F238E27FC236}">
                <a16:creationId xmlns:a16="http://schemas.microsoft.com/office/drawing/2014/main" id="{364102F8-4F3F-FA47-7A86-9B3CD3960DA5}"/>
              </a:ext>
            </a:extLst>
          </p:cNvPr>
          <p:cNvSpPr/>
          <p:nvPr/>
        </p:nvSpPr>
        <p:spPr>
          <a:xfrm flipH="1">
            <a:off x="1406380" y="4517942"/>
            <a:ext cx="5822851" cy="601443"/>
          </a:xfrm>
          <a:prstGeom prst="ben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a:p>
        </p:txBody>
      </p:sp>
      <p:sp>
        <p:nvSpPr>
          <p:cNvPr id="113" name="TextBox 112">
            <a:extLst>
              <a:ext uri="{FF2B5EF4-FFF2-40B4-BE49-F238E27FC236}">
                <a16:creationId xmlns:a16="http://schemas.microsoft.com/office/drawing/2014/main" id="{D11496EB-2E36-F894-1C8D-729A2D51FE55}"/>
              </a:ext>
            </a:extLst>
          </p:cNvPr>
          <p:cNvSpPr txBox="1"/>
          <p:nvPr/>
        </p:nvSpPr>
        <p:spPr>
          <a:xfrm>
            <a:off x="2128335" y="4885530"/>
            <a:ext cx="5392605" cy="276999"/>
          </a:xfrm>
          <a:prstGeom prst="rect">
            <a:avLst/>
          </a:prstGeom>
          <a:noFill/>
        </p:spPr>
        <p:txBody>
          <a:bodyPr wrap="square" rtlCol="0">
            <a:spAutoFit/>
          </a:bodyPr>
          <a:lstStyle/>
          <a:p>
            <a:r>
              <a:rPr lang="en-US" sz="1200" b="1" dirty="0">
                <a:solidFill>
                  <a:schemeClr val="bg1"/>
                </a:solidFill>
                <a:latin typeface="Times New Roman" panose="02020603050405020304" pitchFamily="18" charset="0"/>
                <a:ea typeface="Fira Sans Extra Condensed Medium"/>
                <a:cs typeface="Times New Roman" panose="02020603050405020304" pitchFamily="18" charset="0"/>
                <a:sym typeface="Fira Sans Extra Condensed Medium"/>
              </a:rPr>
              <a:t>The Patient’s agent distributes the sealed pack to the consumer.</a:t>
            </a:r>
            <a:endParaRPr lang="en-US" sz="1200" b="1" dirty="0">
              <a:latin typeface="Times New Roman" panose="02020603050405020304" pitchFamily="18" charset="0"/>
              <a:cs typeface="Times New Roman" panose="02020603050405020304" pitchFamily="18" charset="0"/>
            </a:endParaRPr>
          </a:p>
        </p:txBody>
      </p:sp>
      <p:pic>
        <p:nvPicPr>
          <p:cNvPr id="119" name="Picture 118">
            <a:extLst>
              <a:ext uri="{FF2B5EF4-FFF2-40B4-BE49-F238E27FC236}">
                <a16:creationId xmlns:a16="http://schemas.microsoft.com/office/drawing/2014/main" id="{AF805CC2-4A6E-B2A9-AB97-4317CCEBF51B}"/>
              </a:ext>
            </a:extLst>
          </p:cNvPr>
          <p:cNvPicPr>
            <a:picLocks noChangeAspect="1"/>
          </p:cNvPicPr>
          <p:nvPr/>
        </p:nvPicPr>
        <p:blipFill>
          <a:blip r:embed="rId17"/>
          <a:stretch>
            <a:fillRect/>
          </a:stretch>
        </p:blipFill>
        <p:spPr>
          <a:xfrm>
            <a:off x="8208824" y="56634"/>
            <a:ext cx="680760" cy="605795"/>
          </a:xfrm>
          <a:prstGeom prst="rect">
            <a:avLst/>
          </a:prstGeom>
        </p:spPr>
      </p:pic>
      <p:pic>
        <p:nvPicPr>
          <p:cNvPr id="121" name="Picture 120">
            <a:extLst>
              <a:ext uri="{FF2B5EF4-FFF2-40B4-BE49-F238E27FC236}">
                <a16:creationId xmlns:a16="http://schemas.microsoft.com/office/drawing/2014/main" id="{994B1C69-0A3D-3F2D-1EE3-57D84C35A9A9}"/>
              </a:ext>
            </a:extLst>
          </p:cNvPr>
          <p:cNvPicPr>
            <a:picLocks noChangeAspect="1"/>
          </p:cNvPicPr>
          <p:nvPr/>
        </p:nvPicPr>
        <p:blipFill>
          <a:blip r:embed="rId18"/>
          <a:stretch>
            <a:fillRect/>
          </a:stretch>
        </p:blipFill>
        <p:spPr>
          <a:xfrm>
            <a:off x="7891720" y="2438464"/>
            <a:ext cx="626243" cy="626243"/>
          </a:xfrm>
          <a:prstGeom prst="rect">
            <a:avLst/>
          </a:prstGeom>
        </p:spPr>
      </p:pic>
      <p:pic>
        <p:nvPicPr>
          <p:cNvPr id="122" name="Picture 121">
            <a:extLst>
              <a:ext uri="{FF2B5EF4-FFF2-40B4-BE49-F238E27FC236}">
                <a16:creationId xmlns:a16="http://schemas.microsoft.com/office/drawing/2014/main" id="{6AD19099-8DD6-32EB-E6A5-227B5640076E}"/>
              </a:ext>
            </a:extLst>
          </p:cNvPr>
          <p:cNvPicPr>
            <a:picLocks noChangeAspect="1"/>
          </p:cNvPicPr>
          <p:nvPr/>
        </p:nvPicPr>
        <p:blipFill>
          <a:blip r:embed="rId18"/>
          <a:stretch>
            <a:fillRect/>
          </a:stretch>
        </p:blipFill>
        <p:spPr>
          <a:xfrm>
            <a:off x="5042103" y="3116311"/>
            <a:ext cx="626243" cy="626243"/>
          </a:xfrm>
          <a:prstGeom prst="rect">
            <a:avLst/>
          </a:prstGeom>
        </p:spPr>
      </p:pic>
    </p:spTree>
    <p:extLst>
      <p:ext uri="{BB962C8B-B14F-4D97-AF65-F5344CB8AC3E}">
        <p14:creationId xmlns:p14="http://schemas.microsoft.com/office/powerpoint/2010/main" val="29506770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1"/>
          <p:cNvSpPr/>
          <p:nvPr/>
        </p:nvSpPr>
        <p:spPr>
          <a:xfrm>
            <a:off x="3158993" y="1365291"/>
            <a:ext cx="2935200" cy="2935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1"/>
          <p:cNvSpPr/>
          <p:nvPr/>
        </p:nvSpPr>
        <p:spPr>
          <a:xfrm rot="-635573">
            <a:off x="3417657" y="1531180"/>
            <a:ext cx="2129694" cy="1719173"/>
          </a:xfrm>
          <a:prstGeom prst="pie">
            <a:avLst>
              <a:gd name="adj1" fmla="val 6680480"/>
              <a:gd name="adj2" fmla="val 39091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1"/>
          <p:cNvSpPr txBox="1">
            <a:spLocks noGrp="1"/>
          </p:cNvSpPr>
          <p:nvPr>
            <p:ph type="title"/>
          </p:nvPr>
        </p:nvSpPr>
        <p:spPr>
          <a:xfrm>
            <a:off x="2514575" y="409575"/>
            <a:ext cx="4114800" cy="32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How it W</a:t>
            </a:r>
            <a:r>
              <a:rPr lang="en-US" dirty="0"/>
              <a:t>o</a:t>
            </a:r>
            <a:r>
              <a:rPr lang="en" dirty="0"/>
              <a:t>rks.</a:t>
            </a:r>
            <a:endParaRPr dirty="0"/>
          </a:p>
        </p:txBody>
      </p:sp>
      <p:grpSp>
        <p:nvGrpSpPr>
          <p:cNvPr id="317" name="Google Shape;317;p21"/>
          <p:cNvGrpSpPr/>
          <p:nvPr/>
        </p:nvGrpSpPr>
        <p:grpSpPr>
          <a:xfrm>
            <a:off x="523648" y="1231136"/>
            <a:ext cx="2583358" cy="919041"/>
            <a:chOff x="459311" y="977187"/>
            <a:chExt cx="2271886" cy="919041"/>
          </a:xfrm>
        </p:grpSpPr>
        <p:sp>
          <p:nvSpPr>
            <p:cNvPr id="318" name="Google Shape;318;p21"/>
            <p:cNvSpPr txBox="1"/>
            <p:nvPr/>
          </p:nvSpPr>
          <p:spPr>
            <a:xfrm>
              <a:off x="459311" y="977187"/>
              <a:ext cx="1230000" cy="501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900" dirty="0">
                  <a:solidFill>
                    <a:schemeClr val="accent1"/>
                  </a:solidFill>
                  <a:latin typeface="Fira Sans Extra Condensed Medium"/>
                  <a:ea typeface="Fira Sans Extra Condensed Medium"/>
                  <a:cs typeface="Fira Sans Extra Condensed Medium"/>
                  <a:sym typeface="Fira Sans Extra Condensed Medium"/>
                </a:rPr>
                <a:t>Sign-up</a:t>
              </a:r>
              <a:endParaRPr sz="1900"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319" name="Google Shape;319;p21"/>
            <p:cNvSpPr txBox="1"/>
            <p:nvPr/>
          </p:nvSpPr>
          <p:spPr>
            <a:xfrm>
              <a:off x="459312" y="1301628"/>
              <a:ext cx="1877100" cy="594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dirty="0">
                  <a:solidFill>
                    <a:schemeClr val="dk1"/>
                  </a:solidFill>
                  <a:latin typeface="Lora" pitchFamily="2" charset="0"/>
                  <a:ea typeface="Roboto"/>
                  <a:cs typeface="Times New Roman" panose="02020603050405020304" pitchFamily="18" charset="0"/>
                  <a:sym typeface="Roboto"/>
                </a:rPr>
                <a:t>Sign-up and upload your prescription.</a:t>
              </a:r>
              <a:endParaRPr sz="1200" dirty="0">
                <a:solidFill>
                  <a:schemeClr val="dk1"/>
                </a:solidFill>
                <a:latin typeface="Lora" pitchFamily="2" charset="0"/>
                <a:ea typeface="Roboto"/>
                <a:cs typeface="Times New Roman" panose="02020603050405020304" pitchFamily="18" charset="0"/>
                <a:sym typeface="Roboto"/>
              </a:endParaRPr>
            </a:p>
          </p:txBody>
        </p:sp>
        <p:sp>
          <p:nvSpPr>
            <p:cNvPr id="320" name="Google Shape;320;p21"/>
            <p:cNvSpPr/>
            <p:nvPr/>
          </p:nvSpPr>
          <p:spPr>
            <a:xfrm>
              <a:off x="2343456" y="1244057"/>
              <a:ext cx="387741" cy="45981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a:solidFill>
                    <a:schemeClr val="bg1"/>
                  </a:solidFill>
                </a:rPr>
                <a:t>1</a:t>
              </a:r>
              <a:endParaRPr b="1" dirty="0">
                <a:solidFill>
                  <a:schemeClr val="bg1"/>
                </a:solidFill>
              </a:endParaRPr>
            </a:p>
          </p:txBody>
        </p:sp>
        <p:cxnSp>
          <p:nvCxnSpPr>
            <p:cNvPr id="321" name="Google Shape;321;p21"/>
            <p:cNvCxnSpPr>
              <a:cxnSpLocks/>
            </p:cNvCxnSpPr>
            <p:nvPr/>
          </p:nvCxnSpPr>
          <p:spPr>
            <a:xfrm flipH="1">
              <a:off x="2064081" y="1499549"/>
              <a:ext cx="316302" cy="0"/>
            </a:xfrm>
            <a:prstGeom prst="straightConnector1">
              <a:avLst/>
            </a:prstGeom>
            <a:noFill/>
            <a:ln w="28575" cap="flat" cmpd="sng">
              <a:solidFill>
                <a:schemeClr val="accent1"/>
              </a:solidFill>
              <a:prstDash val="solid"/>
              <a:round/>
              <a:headEnd type="none" w="med" len="med"/>
              <a:tailEnd type="none" w="med" len="med"/>
            </a:ln>
          </p:spPr>
        </p:cxnSp>
      </p:grpSp>
      <p:grpSp>
        <p:nvGrpSpPr>
          <p:cNvPr id="322" name="Google Shape;322;p21"/>
          <p:cNvGrpSpPr/>
          <p:nvPr/>
        </p:nvGrpSpPr>
        <p:grpSpPr>
          <a:xfrm>
            <a:off x="471725" y="2399951"/>
            <a:ext cx="2511836" cy="925512"/>
            <a:chOff x="459312" y="2104137"/>
            <a:chExt cx="2269653" cy="925512"/>
          </a:xfrm>
        </p:grpSpPr>
        <p:sp>
          <p:nvSpPr>
            <p:cNvPr id="323" name="Google Shape;323;p21"/>
            <p:cNvSpPr txBox="1"/>
            <p:nvPr/>
          </p:nvSpPr>
          <p:spPr>
            <a:xfrm>
              <a:off x="461486" y="2104137"/>
              <a:ext cx="1230000" cy="501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900" dirty="0">
                  <a:solidFill>
                    <a:schemeClr val="accent2"/>
                  </a:solidFill>
                  <a:latin typeface="Fira Sans Extra Condensed Medium"/>
                  <a:ea typeface="Fira Sans Extra Condensed Medium"/>
                  <a:cs typeface="Fira Sans Extra Condensed Medium"/>
                  <a:sym typeface="Fira Sans Extra Condensed Medium"/>
                </a:rPr>
                <a:t>Select</a:t>
              </a:r>
              <a:endParaRPr sz="1900" dirty="0">
                <a:solidFill>
                  <a:schemeClr val="accent2"/>
                </a:solidFill>
                <a:latin typeface="Fira Sans Extra Condensed Medium"/>
                <a:ea typeface="Fira Sans Extra Condensed Medium"/>
                <a:cs typeface="Fira Sans Extra Condensed Medium"/>
                <a:sym typeface="Fira Sans Extra Condensed Medium"/>
              </a:endParaRPr>
            </a:p>
          </p:txBody>
        </p:sp>
        <p:sp>
          <p:nvSpPr>
            <p:cNvPr id="324" name="Google Shape;324;p21"/>
            <p:cNvSpPr txBox="1"/>
            <p:nvPr/>
          </p:nvSpPr>
          <p:spPr>
            <a:xfrm>
              <a:off x="459312" y="2435049"/>
              <a:ext cx="1877100" cy="594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200" dirty="0">
                  <a:solidFill>
                    <a:schemeClr val="dk1"/>
                  </a:solidFill>
                  <a:latin typeface="Lora" pitchFamily="2" charset="0"/>
                  <a:ea typeface="Roboto"/>
                  <a:cs typeface="Times New Roman" panose="02020603050405020304" pitchFamily="18" charset="0"/>
                  <a:sym typeface="Roboto"/>
                </a:rPr>
                <a:t>Select Product from our Store.</a:t>
              </a:r>
              <a:endParaRPr sz="1200" dirty="0">
                <a:solidFill>
                  <a:schemeClr val="dk1"/>
                </a:solidFill>
                <a:latin typeface="Lora" pitchFamily="2" charset="0"/>
                <a:ea typeface="Roboto"/>
                <a:cs typeface="Times New Roman" panose="02020603050405020304" pitchFamily="18" charset="0"/>
                <a:sym typeface="Roboto"/>
              </a:endParaRPr>
            </a:p>
          </p:txBody>
        </p:sp>
        <p:sp>
          <p:nvSpPr>
            <p:cNvPr id="325" name="Google Shape;325;p21"/>
            <p:cNvSpPr/>
            <p:nvPr/>
          </p:nvSpPr>
          <p:spPr>
            <a:xfrm>
              <a:off x="2338586" y="2550677"/>
              <a:ext cx="390379" cy="459815"/>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a:solidFill>
                    <a:schemeClr val="bg1"/>
                  </a:solidFill>
                </a:rPr>
                <a:t>2</a:t>
              </a:r>
              <a:endParaRPr b="1" dirty="0">
                <a:solidFill>
                  <a:schemeClr val="bg1"/>
                </a:solidFill>
              </a:endParaRPr>
            </a:p>
          </p:txBody>
        </p:sp>
        <p:cxnSp>
          <p:nvCxnSpPr>
            <p:cNvPr id="326" name="Google Shape;326;p21"/>
            <p:cNvCxnSpPr>
              <a:cxnSpLocks/>
            </p:cNvCxnSpPr>
            <p:nvPr/>
          </p:nvCxnSpPr>
          <p:spPr>
            <a:xfrm flipH="1">
              <a:off x="2120718" y="2780584"/>
              <a:ext cx="284734" cy="0"/>
            </a:xfrm>
            <a:prstGeom prst="straightConnector1">
              <a:avLst/>
            </a:prstGeom>
            <a:noFill/>
            <a:ln w="28575" cap="flat" cmpd="sng">
              <a:solidFill>
                <a:schemeClr val="accent2"/>
              </a:solidFill>
              <a:prstDash val="solid"/>
              <a:round/>
              <a:headEnd type="none" w="med" len="med"/>
              <a:tailEnd type="none" w="med" len="med"/>
            </a:ln>
          </p:spPr>
        </p:cxnSp>
      </p:grpSp>
      <p:grpSp>
        <p:nvGrpSpPr>
          <p:cNvPr id="327" name="Google Shape;327;p21"/>
          <p:cNvGrpSpPr/>
          <p:nvPr/>
        </p:nvGrpSpPr>
        <p:grpSpPr>
          <a:xfrm>
            <a:off x="403860" y="3599167"/>
            <a:ext cx="2985734" cy="1134757"/>
            <a:chOff x="457135" y="3244012"/>
            <a:chExt cx="2285656" cy="1011244"/>
          </a:xfrm>
        </p:grpSpPr>
        <p:sp>
          <p:nvSpPr>
            <p:cNvPr id="328" name="Google Shape;328;p21"/>
            <p:cNvSpPr txBox="1"/>
            <p:nvPr/>
          </p:nvSpPr>
          <p:spPr>
            <a:xfrm>
              <a:off x="457135" y="3244012"/>
              <a:ext cx="1230000" cy="501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900" dirty="0">
                  <a:solidFill>
                    <a:schemeClr val="accent3"/>
                  </a:solidFill>
                  <a:latin typeface="Fira Sans Extra Condensed Medium"/>
                  <a:ea typeface="Fira Sans Extra Condensed Medium"/>
                  <a:cs typeface="Fira Sans Extra Condensed Medium"/>
                  <a:sym typeface="Fira Sans Extra Condensed Medium"/>
                </a:rPr>
                <a:t>Upload</a:t>
              </a:r>
              <a:endParaRPr sz="1900" dirty="0">
                <a:solidFill>
                  <a:schemeClr val="accent3"/>
                </a:solidFill>
                <a:latin typeface="Fira Sans Extra Condensed Medium"/>
                <a:ea typeface="Fira Sans Extra Condensed Medium"/>
                <a:cs typeface="Fira Sans Extra Condensed Medium"/>
                <a:sym typeface="Fira Sans Extra Condensed Medium"/>
              </a:endParaRPr>
            </a:p>
          </p:txBody>
        </p:sp>
        <p:sp>
          <p:nvSpPr>
            <p:cNvPr id="329" name="Google Shape;329;p21"/>
            <p:cNvSpPr txBox="1"/>
            <p:nvPr/>
          </p:nvSpPr>
          <p:spPr>
            <a:xfrm>
              <a:off x="457135" y="3568469"/>
              <a:ext cx="1916536" cy="686787"/>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200" dirty="0">
                  <a:solidFill>
                    <a:schemeClr val="dk1"/>
                  </a:solidFill>
                  <a:latin typeface="Lora" pitchFamily="2" charset="0"/>
                  <a:ea typeface="Roboto"/>
                  <a:cs typeface="Times New Roman" panose="02020603050405020304" pitchFamily="18" charset="0"/>
                  <a:sym typeface="Roboto"/>
                </a:rPr>
                <a:t>Our pharmacist reads, </a:t>
              </a:r>
            </a:p>
            <a:p>
              <a:pPr marL="0" lvl="0" indent="0" algn="l" rtl="0">
                <a:lnSpc>
                  <a:spcPct val="115000"/>
                </a:lnSpc>
                <a:spcBef>
                  <a:spcPts val="0"/>
                </a:spcBef>
                <a:spcAft>
                  <a:spcPts val="0"/>
                </a:spcAft>
                <a:buNone/>
              </a:pPr>
              <a:r>
                <a:rPr lang="en-US" sz="1200" dirty="0">
                  <a:solidFill>
                    <a:schemeClr val="dk1"/>
                  </a:solidFill>
                  <a:latin typeface="Lora" pitchFamily="2" charset="0"/>
                  <a:ea typeface="Roboto"/>
                  <a:cs typeface="Times New Roman" panose="02020603050405020304" pitchFamily="18" charset="0"/>
                  <a:sym typeface="Roboto"/>
                </a:rPr>
                <a:t>re-writes/transcribes and readies your medicines</a:t>
              </a:r>
            </a:p>
            <a:p>
              <a:pPr marL="0" lvl="0" indent="0" algn="l" rtl="0">
                <a:lnSpc>
                  <a:spcPct val="115000"/>
                </a:lnSpc>
                <a:spcBef>
                  <a:spcPts val="1600"/>
                </a:spcBef>
                <a:spcAft>
                  <a:spcPts val="1600"/>
                </a:spcAft>
                <a:buNone/>
              </a:pPr>
              <a:endParaRPr lang="en-US" sz="1200" dirty="0">
                <a:solidFill>
                  <a:schemeClr val="dk1"/>
                </a:solidFill>
                <a:latin typeface="Times New Roman" panose="02020603050405020304" pitchFamily="18" charset="0"/>
                <a:ea typeface="Roboto"/>
                <a:cs typeface="Times New Roman" panose="02020603050405020304" pitchFamily="18" charset="0"/>
                <a:sym typeface="Roboto"/>
              </a:endParaRPr>
            </a:p>
          </p:txBody>
        </p:sp>
        <p:sp>
          <p:nvSpPr>
            <p:cNvPr id="330" name="Google Shape;330;p21"/>
            <p:cNvSpPr/>
            <p:nvPr/>
          </p:nvSpPr>
          <p:spPr>
            <a:xfrm>
              <a:off x="2341228" y="3695252"/>
              <a:ext cx="401563" cy="43816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a:solidFill>
                    <a:schemeClr val="bg1"/>
                  </a:solidFill>
                </a:rPr>
                <a:t>3</a:t>
              </a:r>
              <a:endParaRPr b="1" dirty="0">
                <a:solidFill>
                  <a:schemeClr val="bg1"/>
                </a:solidFill>
              </a:endParaRPr>
            </a:p>
          </p:txBody>
        </p:sp>
        <p:cxnSp>
          <p:nvCxnSpPr>
            <p:cNvPr id="331" name="Google Shape;331;p21"/>
            <p:cNvCxnSpPr>
              <a:cxnSpLocks/>
            </p:cNvCxnSpPr>
            <p:nvPr/>
          </p:nvCxnSpPr>
          <p:spPr>
            <a:xfrm flipH="1" flipV="1">
              <a:off x="2126202" y="3914334"/>
              <a:ext cx="268500" cy="3653"/>
            </a:xfrm>
            <a:prstGeom prst="straightConnector1">
              <a:avLst/>
            </a:prstGeom>
            <a:noFill/>
            <a:ln w="28575" cap="flat" cmpd="sng">
              <a:solidFill>
                <a:schemeClr val="accent3"/>
              </a:solidFill>
              <a:prstDash val="solid"/>
              <a:round/>
              <a:headEnd type="none" w="med" len="med"/>
              <a:tailEnd type="none" w="med" len="med"/>
            </a:ln>
          </p:spPr>
        </p:cxnSp>
      </p:grpSp>
      <p:grpSp>
        <p:nvGrpSpPr>
          <p:cNvPr id="332" name="Google Shape;332;p21"/>
          <p:cNvGrpSpPr/>
          <p:nvPr/>
        </p:nvGrpSpPr>
        <p:grpSpPr>
          <a:xfrm>
            <a:off x="5924085" y="1299211"/>
            <a:ext cx="2647358" cy="918600"/>
            <a:chOff x="6094859" y="977162"/>
            <a:chExt cx="2647358" cy="918600"/>
          </a:xfrm>
        </p:grpSpPr>
        <p:sp>
          <p:nvSpPr>
            <p:cNvPr id="333" name="Google Shape;333;p21"/>
            <p:cNvSpPr txBox="1"/>
            <p:nvPr/>
          </p:nvSpPr>
          <p:spPr>
            <a:xfrm>
              <a:off x="7456586" y="977162"/>
              <a:ext cx="1230000" cy="5019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1900" dirty="0">
                  <a:solidFill>
                    <a:schemeClr val="accent6"/>
                  </a:solidFill>
                  <a:latin typeface="Fira Sans Extra Condensed Medium"/>
                  <a:ea typeface="Fira Sans Extra Condensed Medium"/>
                  <a:cs typeface="Fira Sans Extra Condensed Medium"/>
                  <a:sym typeface="Fira Sans Extra Condensed Medium"/>
                </a:rPr>
                <a:t>Add to Cart</a:t>
              </a:r>
              <a:endParaRPr sz="1900" dirty="0">
                <a:solidFill>
                  <a:schemeClr val="accent6"/>
                </a:solidFill>
                <a:latin typeface="Fira Sans Extra Condensed Medium"/>
                <a:ea typeface="Fira Sans Extra Condensed Medium"/>
                <a:cs typeface="Fira Sans Extra Condensed Medium"/>
                <a:sym typeface="Fira Sans Extra Condensed Medium"/>
              </a:endParaRPr>
            </a:p>
          </p:txBody>
        </p:sp>
        <p:sp>
          <p:nvSpPr>
            <p:cNvPr id="334" name="Google Shape;334;p21"/>
            <p:cNvSpPr txBox="1"/>
            <p:nvPr/>
          </p:nvSpPr>
          <p:spPr>
            <a:xfrm>
              <a:off x="6639048" y="1301607"/>
              <a:ext cx="2103169" cy="594155"/>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1200" dirty="0">
                  <a:solidFill>
                    <a:schemeClr val="dk1"/>
                  </a:solidFill>
                  <a:latin typeface="Lora" pitchFamily="2" charset="0"/>
                  <a:ea typeface="Roboto"/>
                  <a:cs typeface="Times New Roman" panose="02020603050405020304" pitchFamily="18" charset="0"/>
                  <a:sym typeface="Roboto"/>
                </a:rPr>
                <a:t>Add health products, devices and aids to the Cart </a:t>
              </a:r>
            </a:p>
          </p:txBody>
        </p:sp>
        <p:sp>
          <p:nvSpPr>
            <p:cNvPr id="335" name="Google Shape;335;p21"/>
            <p:cNvSpPr/>
            <p:nvPr/>
          </p:nvSpPr>
          <p:spPr>
            <a:xfrm>
              <a:off x="6094859" y="1022199"/>
              <a:ext cx="436690" cy="478972"/>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a:solidFill>
                    <a:schemeClr val="bg1"/>
                  </a:solidFill>
                </a:rPr>
                <a:t>4</a:t>
              </a:r>
              <a:endParaRPr b="1" dirty="0">
                <a:solidFill>
                  <a:schemeClr val="bg1"/>
                </a:solidFill>
              </a:endParaRPr>
            </a:p>
          </p:txBody>
        </p:sp>
        <p:cxnSp>
          <p:nvCxnSpPr>
            <p:cNvPr id="336" name="Google Shape;336;p21"/>
            <p:cNvCxnSpPr>
              <a:cxnSpLocks/>
            </p:cNvCxnSpPr>
            <p:nvPr/>
          </p:nvCxnSpPr>
          <p:spPr>
            <a:xfrm>
              <a:off x="6537455" y="1232042"/>
              <a:ext cx="312909" cy="0"/>
            </a:xfrm>
            <a:prstGeom prst="straightConnector1">
              <a:avLst/>
            </a:prstGeom>
            <a:noFill/>
            <a:ln w="28575" cap="flat" cmpd="sng">
              <a:solidFill>
                <a:schemeClr val="accent6"/>
              </a:solidFill>
              <a:prstDash val="solid"/>
              <a:round/>
              <a:headEnd type="none" w="med" len="med"/>
              <a:tailEnd type="none" w="med" len="med"/>
            </a:ln>
          </p:spPr>
        </p:cxnSp>
      </p:grpSp>
      <p:grpSp>
        <p:nvGrpSpPr>
          <p:cNvPr id="337" name="Google Shape;337;p21"/>
          <p:cNvGrpSpPr/>
          <p:nvPr/>
        </p:nvGrpSpPr>
        <p:grpSpPr>
          <a:xfrm>
            <a:off x="6212591" y="2547301"/>
            <a:ext cx="2432353" cy="925503"/>
            <a:chOff x="6254512" y="2105762"/>
            <a:chExt cx="2432353" cy="925503"/>
          </a:xfrm>
        </p:grpSpPr>
        <p:sp>
          <p:nvSpPr>
            <p:cNvPr id="338" name="Google Shape;338;p21"/>
            <p:cNvSpPr txBox="1"/>
            <p:nvPr/>
          </p:nvSpPr>
          <p:spPr>
            <a:xfrm>
              <a:off x="7551986" y="2105762"/>
              <a:ext cx="1134600" cy="5019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1900" dirty="0">
                  <a:solidFill>
                    <a:schemeClr val="accent5"/>
                  </a:solidFill>
                  <a:latin typeface="Fira Sans Extra Condensed Medium"/>
                  <a:ea typeface="Fira Sans Extra Condensed Medium"/>
                  <a:cs typeface="Fira Sans Extra Condensed Medium"/>
                  <a:sym typeface="Fira Sans Extra Condensed Medium"/>
                </a:rPr>
                <a:t>Review</a:t>
              </a:r>
              <a:endParaRPr sz="1900" dirty="0">
                <a:solidFill>
                  <a:schemeClr val="accent5"/>
                </a:solidFill>
                <a:latin typeface="Fira Sans Extra Condensed Medium"/>
                <a:ea typeface="Fira Sans Extra Condensed Medium"/>
                <a:cs typeface="Fira Sans Extra Condensed Medium"/>
                <a:sym typeface="Fira Sans Extra Condensed Medium"/>
              </a:endParaRPr>
            </a:p>
          </p:txBody>
        </p:sp>
        <p:sp>
          <p:nvSpPr>
            <p:cNvPr id="339" name="Google Shape;339;p21"/>
            <p:cNvSpPr txBox="1"/>
            <p:nvPr/>
          </p:nvSpPr>
          <p:spPr>
            <a:xfrm>
              <a:off x="6809765" y="2436665"/>
              <a:ext cx="1877100" cy="5946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1200" dirty="0">
                  <a:solidFill>
                    <a:schemeClr val="dk1"/>
                  </a:solidFill>
                  <a:latin typeface="Lora" pitchFamily="2" charset="0"/>
                  <a:ea typeface="Roboto"/>
                  <a:cs typeface="Times New Roman" panose="02020603050405020304" pitchFamily="18" charset="0"/>
                  <a:sym typeface="Roboto"/>
                </a:rPr>
                <a:t>Review your order and savings!</a:t>
              </a:r>
              <a:endParaRPr sz="1200" dirty="0">
                <a:solidFill>
                  <a:schemeClr val="dk1"/>
                </a:solidFill>
                <a:latin typeface="Lora" pitchFamily="2" charset="0"/>
                <a:ea typeface="Roboto"/>
                <a:cs typeface="Times New Roman" panose="02020603050405020304" pitchFamily="18" charset="0"/>
                <a:sym typeface="Roboto"/>
              </a:endParaRPr>
            </a:p>
          </p:txBody>
        </p:sp>
        <p:sp>
          <p:nvSpPr>
            <p:cNvPr id="340" name="Google Shape;340;p21"/>
            <p:cNvSpPr/>
            <p:nvPr/>
          </p:nvSpPr>
          <p:spPr>
            <a:xfrm>
              <a:off x="6254512" y="2131505"/>
              <a:ext cx="430902" cy="445695"/>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a:solidFill>
                    <a:schemeClr val="bg1"/>
                  </a:solidFill>
                </a:rPr>
                <a:t>5</a:t>
              </a:r>
              <a:endParaRPr b="1" dirty="0">
                <a:solidFill>
                  <a:schemeClr val="bg1"/>
                </a:solidFill>
              </a:endParaRPr>
            </a:p>
          </p:txBody>
        </p:sp>
        <p:cxnSp>
          <p:nvCxnSpPr>
            <p:cNvPr id="341" name="Google Shape;341;p21"/>
            <p:cNvCxnSpPr>
              <a:cxnSpLocks/>
            </p:cNvCxnSpPr>
            <p:nvPr/>
          </p:nvCxnSpPr>
          <p:spPr>
            <a:xfrm>
              <a:off x="6629375" y="2320922"/>
              <a:ext cx="268800" cy="0"/>
            </a:xfrm>
            <a:prstGeom prst="straightConnector1">
              <a:avLst/>
            </a:prstGeom>
            <a:noFill/>
            <a:ln w="28575" cap="flat" cmpd="sng">
              <a:solidFill>
                <a:schemeClr val="accent5"/>
              </a:solidFill>
              <a:prstDash val="solid"/>
              <a:round/>
              <a:headEnd type="none" w="med" len="med"/>
              <a:tailEnd type="none" w="med" len="med"/>
            </a:ln>
          </p:spPr>
        </p:cxnSp>
      </p:grpSp>
      <p:grpSp>
        <p:nvGrpSpPr>
          <p:cNvPr id="342" name="Google Shape;342;p21"/>
          <p:cNvGrpSpPr/>
          <p:nvPr/>
        </p:nvGrpSpPr>
        <p:grpSpPr>
          <a:xfrm>
            <a:off x="5859739" y="3729206"/>
            <a:ext cx="2784926" cy="995425"/>
            <a:chOff x="6353255" y="3202109"/>
            <a:chExt cx="2333331" cy="964229"/>
          </a:xfrm>
        </p:grpSpPr>
        <p:sp>
          <p:nvSpPr>
            <p:cNvPr id="343" name="Google Shape;343;p21"/>
            <p:cNvSpPr txBox="1"/>
            <p:nvPr/>
          </p:nvSpPr>
          <p:spPr>
            <a:xfrm>
              <a:off x="7456586" y="3240837"/>
              <a:ext cx="1230000" cy="5019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1900" dirty="0">
                  <a:solidFill>
                    <a:schemeClr val="accent4"/>
                  </a:solidFill>
                  <a:latin typeface="Fira Sans Extra Condensed Medium"/>
                  <a:ea typeface="Fira Sans Extra Condensed Medium"/>
                  <a:cs typeface="Fira Sans Extra Condensed Medium"/>
                  <a:sym typeface="Fira Sans Extra Condensed Medium"/>
                </a:rPr>
                <a:t>Payment</a:t>
              </a:r>
              <a:endParaRPr sz="1900" dirty="0">
                <a:solidFill>
                  <a:schemeClr val="accent4"/>
                </a:solidFill>
                <a:latin typeface="Fira Sans Extra Condensed Medium"/>
                <a:ea typeface="Fira Sans Extra Condensed Medium"/>
                <a:cs typeface="Fira Sans Extra Condensed Medium"/>
                <a:sym typeface="Fira Sans Extra Condensed Medium"/>
              </a:endParaRPr>
            </a:p>
          </p:txBody>
        </p:sp>
        <p:sp>
          <p:nvSpPr>
            <p:cNvPr id="344" name="Google Shape;344;p21"/>
            <p:cNvSpPr txBox="1"/>
            <p:nvPr/>
          </p:nvSpPr>
          <p:spPr>
            <a:xfrm>
              <a:off x="6807588" y="3571738"/>
              <a:ext cx="1877100" cy="5946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1200" dirty="0">
                  <a:solidFill>
                    <a:schemeClr val="dk1"/>
                  </a:solidFill>
                  <a:latin typeface="Lora" pitchFamily="2" charset="0"/>
                  <a:ea typeface="Roboto"/>
                  <a:cs typeface="Times New Roman" panose="02020603050405020304" pitchFamily="18" charset="0"/>
                  <a:sym typeface="Roboto"/>
                </a:rPr>
                <a:t>Pay securely through Cash-On-Delivery, Credit/Debit Card or Internet Banking</a:t>
              </a:r>
              <a:endParaRPr sz="1200" dirty="0">
                <a:solidFill>
                  <a:schemeClr val="dk1"/>
                </a:solidFill>
                <a:latin typeface="Lora" pitchFamily="2" charset="0"/>
                <a:ea typeface="Roboto"/>
                <a:cs typeface="Times New Roman" panose="02020603050405020304" pitchFamily="18" charset="0"/>
                <a:sym typeface="Roboto"/>
              </a:endParaRPr>
            </a:p>
          </p:txBody>
        </p:sp>
        <p:sp>
          <p:nvSpPr>
            <p:cNvPr id="345" name="Google Shape;345;p21"/>
            <p:cNvSpPr/>
            <p:nvPr/>
          </p:nvSpPr>
          <p:spPr>
            <a:xfrm>
              <a:off x="6353255" y="3202109"/>
              <a:ext cx="369713" cy="444072"/>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a:solidFill>
                    <a:schemeClr val="bg1"/>
                  </a:solidFill>
                </a:rPr>
                <a:t>6</a:t>
              </a:r>
              <a:endParaRPr b="1" dirty="0">
                <a:solidFill>
                  <a:schemeClr val="bg1"/>
                </a:solidFill>
              </a:endParaRPr>
            </a:p>
          </p:txBody>
        </p:sp>
        <p:cxnSp>
          <p:nvCxnSpPr>
            <p:cNvPr id="346" name="Google Shape;346;p21"/>
            <p:cNvCxnSpPr>
              <a:cxnSpLocks/>
            </p:cNvCxnSpPr>
            <p:nvPr/>
          </p:nvCxnSpPr>
          <p:spPr>
            <a:xfrm>
              <a:off x="6722968" y="3422893"/>
              <a:ext cx="277800" cy="0"/>
            </a:xfrm>
            <a:prstGeom prst="straightConnector1">
              <a:avLst/>
            </a:prstGeom>
            <a:noFill/>
            <a:ln w="28575" cap="flat" cmpd="sng">
              <a:solidFill>
                <a:schemeClr val="accent4"/>
              </a:solidFill>
              <a:prstDash val="solid"/>
              <a:round/>
              <a:headEnd type="none" w="med" len="med"/>
              <a:tailEnd type="none" w="med" len="med"/>
            </a:ln>
          </p:spPr>
        </p:cxnSp>
      </p:grpSp>
      <p:sp>
        <p:nvSpPr>
          <p:cNvPr id="347" name="Google Shape;347;p21"/>
          <p:cNvSpPr/>
          <p:nvPr/>
        </p:nvSpPr>
        <p:spPr>
          <a:xfrm rot="19823175" flipH="1">
            <a:off x="3297059" y="2137277"/>
            <a:ext cx="1036955" cy="2045389"/>
          </a:xfrm>
          <a:custGeom>
            <a:avLst/>
            <a:gdLst/>
            <a:ahLst/>
            <a:cxnLst/>
            <a:rect l="l" t="t" r="r" b="b"/>
            <a:pathLst>
              <a:path w="91706" h="146332" extrusionOk="0">
                <a:moveTo>
                  <a:pt x="42074" y="1"/>
                </a:moveTo>
                <a:lnTo>
                  <a:pt x="1" y="81481"/>
                </a:lnTo>
                <a:lnTo>
                  <a:pt x="60395" y="141895"/>
                </a:lnTo>
                <a:lnTo>
                  <a:pt x="64831" y="146332"/>
                </a:lnTo>
                <a:cubicBezTo>
                  <a:pt x="81441" y="129721"/>
                  <a:pt x="91706" y="106805"/>
                  <a:pt x="91706" y="81481"/>
                </a:cubicBezTo>
                <a:cubicBezTo>
                  <a:pt x="91706" y="46012"/>
                  <a:pt x="71555" y="15238"/>
                  <a:pt x="42074"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1"/>
          <p:cNvSpPr/>
          <p:nvPr/>
        </p:nvSpPr>
        <p:spPr>
          <a:xfrm rot="-900539" flipH="1">
            <a:off x="4403787" y="1638802"/>
            <a:ext cx="1370986" cy="1079479"/>
          </a:xfrm>
          <a:custGeom>
            <a:avLst/>
            <a:gdLst/>
            <a:ahLst/>
            <a:cxnLst/>
            <a:rect l="l" t="t" r="r" b="b"/>
            <a:pathLst>
              <a:path w="97674" h="76906" extrusionOk="0">
                <a:moveTo>
                  <a:pt x="28606" y="1"/>
                </a:moveTo>
                <a:cubicBezTo>
                  <a:pt x="10942" y="17685"/>
                  <a:pt x="1" y="42094"/>
                  <a:pt x="1" y="69068"/>
                </a:cubicBezTo>
                <a:cubicBezTo>
                  <a:pt x="1" y="71714"/>
                  <a:pt x="100" y="74320"/>
                  <a:pt x="319" y="76906"/>
                </a:cubicBezTo>
                <a:lnTo>
                  <a:pt x="6267" y="76428"/>
                </a:lnTo>
                <a:lnTo>
                  <a:pt x="97674" y="69068"/>
                </a:lnTo>
                <a:lnTo>
                  <a:pt x="32824" y="4238"/>
                </a:lnTo>
                <a:lnTo>
                  <a:pt x="28606"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1"/>
          <p:cNvSpPr/>
          <p:nvPr/>
        </p:nvSpPr>
        <p:spPr>
          <a:xfrm rot="-900414" flipH="1">
            <a:off x="4174531" y="1412155"/>
            <a:ext cx="1094923" cy="1286951"/>
          </a:xfrm>
          <a:custGeom>
            <a:avLst/>
            <a:gdLst/>
            <a:ahLst/>
            <a:cxnLst/>
            <a:rect l="l" t="t" r="r" b="b"/>
            <a:pathLst>
              <a:path w="84505" h="91687" extrusionOk="0">
                <a:moveTo>
                  <a:pt x="64831" y="1"/>
                </a:moveTo>
                <a:cubicBezTo>
                  <a:pt x="39507" y="1"/>
                  <a:pt x="16591" y="10265"/>
                  <a:pt x="0" y="26856"/>
                </a:cubicBezTo>
                <a:lnTo>
                  <a:pt x="4436" y="31292"/>
                </a:lnTo>
                <a:lnTo>
                  <a:pt x="64831" y="91686"/>
                </a:lnTo>
                <a:lnTo>
                  <a:pt x="83152" y="8256"/>
                </a:lnTo>
                <a:lnTo>
                  <a:pt x="84505" y="2109"/>
                </a:lnTo>
                <a:cubicBezTo>
                  <a:pt x="78159" y="737"/>
                  <a:pt x="71594" y="1"/>
                  <a:pt x="648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1"/>
          <p:cNvSpPr/>
          <p:nvPr/>
        </p:nvSpPr>
        <p:spPr>
          <a:xfrm rot="21176792" flipH="1">
            <a:off x="4402053" y="2449959"/>
            <a:ext cx="1561298" cy="1167462"/>
          </a:xfrm>
          <a:custGeom>
            <a:avLst/>
            <a:gdLst/>
            <a:ahLst/>
            <a:cxnLst/>
            <a:rect l="l" t="t" r="r" b="b"/>
            <a:pathLst>
              <a:path w="104258" h="53174" extrusionOk="0">
                <a:moveTo>
                  <a:pt x="104258" y="0"/>
                </a:moveTo>
                <a:lnTo>
                  <a:pt x="19117" y="6843"/>
                </a:lnTo>
                <a:lnTo>
                  <a:pt x="0" y="8375"/>
                </a:lnTo>
                <a:cubicBezTo>
                  <a:pt x="1293" y="24647"/>
                  <a:pt x="6306" y="39845"/>
                  <a:pt x="14184" y="53173"/>
                </a:cubicBezTo>
                <a:lnTo>
                  <a:pt x="104258"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1"/>
          <p:cNvSpPr/>
          <p:nvPr/>
        </p:nvSpPr>
        <p:spPr>
          <a:xfrm rot="21125077" flipH="1">
            <a:off x="3935077" y="2963330"/>
            <a:ext cx="1931908" cy="1211025"/>
          </a:xfrm>
          <a:custGeom>
            <a:avLst/>
            <a:gdLst/>
            <a:ahLst/>
            <a:cxnLst/>
            <a:rect l="l" t="t" r="r" b="b"/>
            <a:pathLst>
              <a:path w="153195" h="97674" extrusionOk="0">
                <a:moveTo>
                  <a:pt x="84127" y="0"/>
                </a:moveTo>
                <a:lnTo>
                  <a:pt x="0" y="49652"/>
                </a:lnTo>
                <a:cubicBezTo>
                  <a:pt x="17009" y="78397"/>
                  <a:pt x="48320" y="97674"/>
                  <a:pt x="84127" y="97674"/>
                </a:cubicBezTo>
                <a:cubicBezTo>
                  <a:pt x="111101" y="97674"/>
                  <a:pt x="135509" y="86752"/>
                  <a:pt x="153194" y="69068"/>
                </a:cubicBezTo>
                <a:lnTo>
                  <a:pt x="84127"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352;p21"/>
          <p:cNvSpPr/>
          <p:nvPr/>
        </p:nvSpPr>
        <p:spPr>
          <a:xfrm rot="-899781" flipH="1">
            <a:off x="3764423" y="2071746"/>
            <a:ext cx="1547970" cy="1439166"/>
          </a:xfrm>
          <a:custGeom>
            <a:avLst/>
            <a:gdLst/>
            <a:ahLst/>
            <a:cxnLst/>
            <a:rect l="l" t="t" r="r" b="b"/>
            <a:pathLst>
              <a:path w="72629" h="67522" extrusionOk="0">
                <a:moveTo>
                  <a:pt x="36360" y="0"/>
                </a:moveTo>
                <a:cubicBezTo>
                  <a:pt x="34564" y="0"/>
                  <a:pt x="32744" y="144"/>
                  <a:pt x="30914" y="441"/>
                </a:cubicBezTo>
                <a:cubicBezTo>
                  <a:pt x="12513" y="3425"/>
                  <a:pt x="1" y="20771"/>
                  <a:pt x="3004" y="39172"/>
                </a:cubicBezTo>
                <a:cubicBezTo>
                  <a:pt x="5691" y="55743"/>
                  <a:pt x="20010" y="67522"/>
                  <a:pt x="36285" y="67522"/>
                </a:cubicBezTo>
                <a:cubicBezTo>
                  <a:pt x="38082" y="67522"/>
                  <a:pt x="39903" y="67378"/>
                  <a:pt x="41735" y="67081"/>
                </a:cubicBezTo>
                <a:cubicBezTo>
                  <a:pt x="60136" y="64097"/>
                  <a:pt x="72629" y="46751"/>
                  <a:pt x="69645" y="28350"/>
                </a:cubicBezTo>
                <a:cubicBezTo>
                  <a:pt x="66958" y="11780"/>
                  <a:pt x="52623" y="0"/>
                  <a:pt x="363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1"/>
          <p:cNvSpPr/>
          <p:nvPr/>
        </p:nvSpPr>
        <p:spPr>
          <a:xfrm rot="-899948" flipH="1">
            <a:off x="3931447" y="2217604"/>
            <a:ext cx="1214018" cy="1106027"/>
          </a:xfrm>
          <a:custGeom>
            <a:avLst/>
            <a:gdLst/>
            <a:ahLst/>
            <a:cxnLst/>
            <a:rect l="l" t="t" r="r" b="b"/>
            <a:pathLst>
              <a:path w="86495" h="78801" extrusionOk="0">
                <a:moveTo>
                  <a:pt x="43245" y="1"/>
                </a:moveTo>
                <a:cubicBezTo>
                  <a:pt x="33162" y="1"/>
                  <a:pt x="23076" y="3845"/>
                  <a:pt x="15378" y="11533"/>
                </a:cubicBezTo>
                <a:cubicBezTo>
                  <a:pt x="1" y="26930"/>
                  <a:pt x="1" y="51876"/>
                  <a:pt x="15378" y="67253"/>
                </a:cubicBezTo>
                <a:cubicBezTo>
                  <a:pt x="23076" y="74951"/>
                  <a:pt x="33162" y="78801"/>
                  <a:pt x="43245" y="78801"/>
                </a:cubicBezTo>
                <a:cubicBezTo>
                  <a:pt x="53328" y="78801"/>
                  <a:pt x="63409" y="74951"/>
                  <a:pt x="71097" y="67253"/>
                </a:cubicBezTo>
                <a:cubicBezTo>
                  <a:pt x="86494" y="51876"/>
                  <a:pt x="86494" y="26930"/>
                  <a:pt x="71097" y="11533"/>
                </a:cubicBezTo>
                <a:cubicBezTo>
                  <a:pt x="63409" y="3845"/>
                  <a:pt x="53328" y="1"/>
                  <a:pt x="432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 name="Google Shape;354;p21"/>
          <p:cNvGrpSpPr/>
          <p:nvPr/>
        </p:nvGrpSpPr>
        <p:grpSpPr>
          <a:xfrm>
            <a:off x="4064282" y="2421924"/>
            <a:ext cx="948251" cy="738810"/>
            <a:chOff x="4064282" y="2421924"/>
            <a:chExt cx="948251" cy="738810"/>
          </a:xfrm>
        </p:grpSpPr>
        <p:sp>
          <p:nvSpPr>
            <p:cNvPr id="355" name="Google Shape;355;p21"/>
            <p:cNvSpPr/>
            <p:nvPr/>
          </p:nvSpPr>
          <p:spPr>
            <a:xfrm>
              <a:off x="4064282" y="2421924"/>
              <a:ext cx="560623" cy="613758"/>
            </a:xfrm>
            <a:custGeom>
              <a:avLst/>
              <a:gdLst/>
              <a:ahLst/>
              <a:cxnLst/>
              <a:rect l="l" t="t" r="r" b="b"/>
              <a:pathLst>
                <a:path w="17947" h="19648" extrusionOk="0">
                  <a:moveTo>
                    <a:pt x="0" y="0"/>
                  </a:moveTo>
                  <a:lnTo>
                    <a:pt x="0" y="19648"/>
                  </a:lnTo>
                  <a:lnTo>
                    <a:pt x="17947" y="19648"/>
                  </a:lnTo>
                  <a:lnTo>
                    <a:pt x="17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1"/>
            <p:cNvSpPr/>
            <p:nvPr/>
          </p:nvSpPr>
          <p:spPr>
            <a:xfrm>
              <a:off x="4064282" y="2648026"/>
              <a:ext cx="948251" cy="429362"/>
            </a:xfrm>
            <a:custGeom>
              <a:avLst/>
              <a:gdLst/>
              <a:ahLst/>
              <a:cxnLst/>
              <a:rect l="l" t="t" r="r" b="b"/>
              <a:pathLst>
                <a:path w="30356" h="13745" extrusionOk="0">
                  <a:moveTo>
                    <a:pt x="17947" y="1"/>
                  </a:moveTo>
                  <a:lnTo>
                    <a:pt x="17947" y="9741"/>
                  </a:lnTo>
                  <a:lnTo>
                    <a:pt x="0" y="9741"/>
                  </a:lnTo>
                  <a:lnTo>
                    <a:pt x="0" y="12410"/>
                  </a:lnTo>
                  <a:lnTo>
                    <a:pt x="0" y="13144"/>
                  </a:lnTo>
                  <a:lnTo>
                    <a:pt x="0" y="13744"/>
                  </a:lnTo>
                  <a:lnTo>
                    <a:pt x="30355" y="13744"/>
                  </a:lnTo>
                  <a:lnTo>
                    <a:pt x="30355" y="12110"/>
                  </a:lnTo>
                  <a:lnTo>
                    <a:pt x="29155" y="12110"/>
                  </a:lnTo>
                  <a:lnTo>
                    <a:pt x="29155" y="7273"/>
                  </a:lnTo>
                  <a:lnTo>
                    <a:pt x="27620" y="6872"/>
                  </a:lnTo>
                  <a:lnTo>
                    <a:pt x="24918"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1"/>
            <p:cNvSpPr/>
            <p:nvPr/>
          </p:nvSpPr>
          <p:spPr>
            <a:xfrm>
              <a:off x="4120542" y="2993987"/>
              <a:ext cx="166747" cy="166747"/>
            </a:xfrm>
            <a:custGeom>
              <a:avLst/>
              <a:gdLst/>
              <a:ahLst/>
              <a:cxnLst/>
              <a:rect l="l" t="t" r="r" b="b"/>
              <a:pathLst>
                <a:path w="5338" h="5338" extrusionOk="0">
                  <a:moveTo>
                    <a:pt x="2669" y="0"/>
                  </a:moveTo>
                  <a:cubicBezTo>
                    <a:pt x="1168" y="0"/>
                    <a:pt x="1" y="1201"/>
                    <a:pt x="1" y="2669"/>
                  </a:cubicBezTo>
                  <a:cubicBezTo>
                    <a:pt x="1" y="4170"/>
                    <a:pt x="1202" y="5338"/>
                    <a:pt x="2669" y="5338"/>
                  </a:cubicBezTo>
                  <a:cubicBezTo>
                    <a:pt x="4137" y="5338"/>
                    <a:pt x="5338" y="4170"/>
                    <a:pt x="5338" y="2669"/>
                  </a:cubicBezTo>
                  <a:cubicBezTo>
                    <a:pt x="5338" y="1201"/>
                    <a:pt x="4137" y="0"/>
                    <a:pt x="26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1"/>
            <p:cNvSpPr/>
            <p:nvPr/>
          </p:nvSpPr>
          <p:spPr>
            <a:xfrm>
              <a:off x="4175771" y="3050247"/>
              <a:ext cx="55259" cy="55259"/>
            </a:xfrm>
            <a:custGeom>
              <a:avLst/>
              <a:gdLst/>
              <a:ahLst/>
              <a:cxnLst/>
              <a:rect l="l" t="t" r="r" b="b"/>
              <a:pathLst>
                <a:path w="1769" h="1769" extrusionOk="0">
                  <a:moveTo>
                    <a:pt x="901" y="1"/>
                  </a:moveTo>
                  <a:cubicBezTo>
                    <a:pt x="401" y="1"/>
                    <a:pt x="1" y="401"/>
                    <a:pt x="1" y="868"/>
                  </a:cubicBezTo>
                  <a:cubicBezTo>
                    <a:pt x="1" y="1368"/>
                    <a:pt x="401" y="1769"/>
                    <a:pt x="901" y="1769"/>
                  </a:cubicBezTo>
                  <a:cubicBezTo>
                    <a:pt x="1368" y="1769"/>
                    <a:pt x="1769" y="1368"/>
                    <a:pt x="1769" y="868"/>
                  </a:cubicBezTo>
                  <a:cubicBezTo>
                    <a:pt x="1769" y="401"/>
                    <a:pt x="1368" y="1"/>
                    <a:pt x="9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1"/>
            <p:cNvSpPr/>
            <p:nvPr/>
          </p:nvSpPr>
          <p:spPr>
            <a:xfrm>
              <a:off x="4708256" y="2993987"/>
              <a:ext cx="166747" cy="166747"/>
            </a:xfrm>
            <a:custGeom>
              <a:avLst/>
              <a:gdLst/>
              <a:ahLst/>
              <a:cxnLst/>
              <a:rect l="l" t="t" r="r" b="b"/>
              <a:pathLst>
                <a:path w="5338" h="5338" extrusionOk="0">
                  <a:moveTo>
                    <a:pt x="2669" y="0"/>
                  </a:moveTo>
                  <a:cubicBezTo>
                    <a:pt x="1201" y="0"/>
                    <a:pt x="0" y="1201"/>
                    <a:pt x="0" y="2669"/>
                  </a:cubicBezTo>
                  <a:cubicBezTo>
                    <a:pt x="0" y="4170"/>
                    <a:pt x="1201" y="5338"/>
                    <a:pt x="2669" y="5338"/>
                  </a:cubicBezTo>
                  <a:cubicBezTo>
                    <a:pt x="4136" y="5338"/>
                    <a:pt x="5337" y="4170"/>
                    <a:pt x="5337" y="2669"/>
                  </a:cubicBezTo>
                  <a:cubicBezTo>
                    <a:pt x="5337" y="1201"/>
                    <a:pt x="4136" y="0"/>
                    <a:pt x="26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1"/>
            <p:cNvSpPr/>
            <p:nvPr/>
          </p:nvSpPr>
          <p:spPr>
            <a:xfrm>
              <a:off x="4763484" y="3050247"/>
              <a:ext cx="55259" cy="55259"/>
            </a:xfrm>
            <a:custGeom>
              <a:avLst/>
              <a:gdLst/>
              <a:ahLst/>
              <a:cxnLst/>
              <a:rect l="l" t="t" r="r" b="b"/>
              <a:pathLst>
                <a:path w="1769" h="1769" extrusionOk="0">
                  <a:moveTo>
                    <a:pt x="901" y="1"/>
                  </a:moveTo>
                  <a:cubicBezTo>
                    <a:pt x="400" y="1"/>
                    <a:pt x="0" y="401"/>
                    <a:pt x="0" y="868"/>
                  </a:cubicBezTo>
                  <a:cubicBezTo>
                    <a:pt x="0" y="1368"/>
                    <a:pt x="400" y="1769"/>
                    <a:pt x="901" y="1769"/>
                  </a:cubicBezTo>
                  <a:cubicBezTo>
                    <a:pt x="1401" y="1769"/>
                    <a:pt x="1768" y="1368"/>
                    <a:pt x="1768" y="868"/>
                  </a:cubicBezTo>
                  <a:cubicBezTo>
                    <a:pt x="1768" y="401"/>
                    <a:pt x="1401" y="1"/>
                    <a:pt x="9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1"/>
            <p:cNvSpPr/>
            <p:nvPr/>
          </p:nvSpPr>
          <p:spPr>
            <a:xfrm>
              <a:off x="4648841" y="2683481"/>
              <a:ext cx="227192" cy="162561"/>
            </a:xfrm>
            <a:custGeom>
              <a:avLst/>
              <a:gdLst/>
              <a:ahLst/>
              <a:cxnLst/>
              <a:rect l="l" t="t" r="r" b="b"/>
              <a:pathLst>
                <a:path w="7273" h="5204" extrusionOk="0">
                  <a:moveTo>
                    <a:pt x="1" y="0"/>
                  </a:moveTo>
                  <a:lnTo>
                    <a:pt x="1" y="5204"/>
                  </a:lnTo>
                  <a:lnTo>
                    <a:pt x="7273" y="5204"/>
                  </a:lnTo>
                  <a:lnTo>
                    <a:pt x="54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 name="Google Shape;362;p21"/>
          <p:cNvSpPr/>
          <p:nvPr/>
        </p:nvSpPr>
        <p:spPr>
          <a:xfrm>
            <a:off x="4195684" y="2539890"/>
            <a:ext cx="311959" cy="331833"/>
          </a:xfrm>
          <a:custGeom>
            <a:avLst/>
            <a:gdLst/>
            <a:ahLst/>
            <a:cxnLst/>
            <a:rect l="l" t="t" r="r" b="b"/>
            <a:pathLst>
              <a:path w="10475" h="11143" extrusionOk="0">
                <a:moveTo>
                  <a:pt x="6005" y="3470"/>
                </a:moveTo>
                <a:cubicBezTo>
                  <a:pt x="6371" y="3470"/>
                  <a:pt x="6638" y="3537"/>
                  <a:pt x="6805" y="3604"/>
                </a:cubicBezTo>
                <a:lnTo>
                  <a:pt x="6472" y="5405"/>
                </a:lnTo>
                <a:cubicBezTo>
                  <a:pt x="6305" y="6406"/>
                  <a:pt x="5437" y="7573"/>
                  <a:pt x="4537" y="7573"/>
                </a:cubicBezTo>
                <a:cubicBezTo>
                  <a:pt x="3836" y="7573"/>
                  <a:pt x="3469" y="7073"/>
                  <a:pt x="3469" y="6372"/>
                </a:cubicBezTo>
                <a:cubicBezTo>
                  <a:pt x="3469" y="4804"/>
                  <a:pt x="4604" y="3470"/>
                  <a:pt x="6005" y="3470"/>
                </a:cubicBezTo>
                <a:close/>
                <a:moveTo>
                  <a:pt x="5838" y="1"/>
                </a:moveTo>
                <a:cubicBezTo>
                  <a:pt x="2269" y="1"/>
                  <a:pt x="0" y="2870"/>
                  <a:pt x="0" y="6139"/>
                </a:cubicBezTo>
                <a:cubicBezTo>
                  <a:pt x="0" y="9241"/>
                  <a:pt x="2235" y="11142"/>
                  <a:pt x="4837" y="11142"/>
                </a:cubicBezTo>
                <a:cubicBezTo>
                  <a:pt x="5904" y="11142"/>
                  <a:pt x="6805" y="10975"/>
                  <a:pt x="7672" y="10508"/>
                </a:cubicBezTo>
                <a:lnTo>
                  <a:pt x="7439" y="9808"/>
                </a:lnTo>
                <a:cubicBezTo>
                  <a:pt x="6772" y="10175"/>
                  <a:pt x="5938" y="10375"/>
                  <a:pt x="5037" y="10375"/>
                </a:cubicBezTo>
                <a:cubicBezTo>
                  <a:pt x="2669" y="10375"/>
                  <a:pt x="901" y="8707"/>
                  <a:pt x="901" y="6039"/>
                </a:cubicBezTo>
                <a:cubicBezTo>
                  <a:pt x="901" y="2803"/>
                  <a:pt x="3102" y="735"/>
                  <a:pt x="5704" y="735"/>
                </a:cubicBezTo>
                <a:cubicBezTo>
                  <a:pt x="8173" y="735"/>
                  <a:pt x="9574" y="2403"/>
                  <a:pt x="9574" y="4738"/>
                </a:cubicBezTo>
                <a:cubicBezTo>
                  <a:pt x="9574" y="6545"/>
                  <a:pt x="8699" y="7640"/>
                  <a:pt x="7876" y="7640"/>
                </a:cubicBezTo>
                <a:cubicBezTo>
                  <a:pt x="7864" y="7640"/>
                  <a:pt x="7851" y="7640"/>
                  <a:pt x="7839" y="7640"/>
                </a:cubicBezTo>
                <a:cubicBezTo>
                  <a:pt x="7305" y="7640"/>
                  <a:pt x="7139" y="7073"/>
                  <a:pt x="7372" y="5872"/>
                </a:cubicBezTo>
                <a:lnTo>
                  <a:pt x="7906" y="2970"/>
                </a:lnTo>
                <a:cubicBezTo>
                  <a:pt x="7506" y="2770"/>
                  <a:pt x="6872" y="2636"/>
                  <a:pt x="6205" y="2636"/>
                </a:cubicBezTo>
                <a:cubicBezTo>
                  <a:pt x="3970" y="2636"/>
                  <a:pt x="2435" y="4437"/>
                  <a:pt x="2435" y="6439"/>
                </a:cubicBezTo>
                <a:cubicBezTo>
                  <a:pt x="2435" y="7673"/>
                  <a:pt x="3203" y="8440"/>
                  <a:pt x="4137" y="8440"/>
                </a:cubicBezTo>
                <a:cubicBezTo>
                  <a:pt x="5104" y="8440"/>
                  <a:pt x="5838" y="7973"/>
                  <a:pt x="6405" y="7039"/>
                </a:cubicBezTo>
                <a:lnTo>
                  <a:pt x="6438" y="7039"/>
                </a:lnTo>
                <a:cubicBezTo>
                  <a:pt x="6405" y="8007"/>
                  <a:pt x="7005" y="8440"/>
                  <a:pt x="7639" y="8440"/>
                </a:cubicBezTo>
                <a:cubicBezTo>
                  <a:pt x="9140" y="8440"/>
                  <a:pt x="10474" y="7039"/>
                  <a:pt x="10474" y="4638"/>
                </a:cubicBezTo>
                <a:cubicBezTo>
                  <a:pt x="10474" y="1969"/>
                  <a:pt x="8606" y="1"/>
                  <a:pt x="58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860;p30">
            <a:extLst>
              <a:ext uri="{FF2B5EF4-FFF2-40B4-BE49-F238E27FC236}">
                <a16:creationId xmlns:a16="http://schemas.microsoft.com/office/drawing/2014/main" id="{D0FBF9A6-1E99-D7CB-3625-C58E950E7782}"/>
              </a:ext>
            </a:extLst>
          </p:cNvPr>
          <p:cNvGrpSpPr/>
          <p:nvPr/>
        </p:nvGrpSpPr>
        <p:grpSpPr>
          <a:xfrm>
            <a:off x="5132917" y="2009075"/>
            <a:ext cx="579055" cy="346627"/>
            <a:chOff x="3533363" y="3677876"/>
            <a:chExt cx="579055" cy="346627"/>
          </a:xfrm>
        </p:grpSpPr>
        <p:sp>
          <p:nvSpPr>
            <p:cNvPr id="67" name="Google Shape;861;p30">
              <a:extLst>
                <a:ext uri="{FF2B5EF4-FFF2-40B4-BE49-F238E27FC236}">
                  <a16:creationId xmlns:a16="http://schemas.microsoft.com/office/drawing/2014/main" id="{31AA396F-2D3A-5340-AD5C-17AB8D239D6A}"/>
                </a:ext>
              </a:extLst>
            </p:cNvPr>
            <p:cNvSpPr/>
            <p:nvPr/>
          </p:nvSpPr>
          <p:spPr>
            <a:xfrm>
              <a:off x="3533363" y="3677876"/>
              <a:ext cx="579055" cy="346627"/>
            </a:xfrm>
            <a:custGeom>
              <a:avLst/>
              <a:gdLst/>
              <a:ahLst/>
              <a:cxnLst/>
              <a:rect l="l" t="t" r="r" b="b"/>
              <a:pathLst>
                <a:path w="74765" h="44755" extrusionOk="0">
                  <a:moveTo>
                    <a:pt x="4958" y="0"/>
                  </a:moveTo>
                  <a:cubicBezTo>
                    <a:pt x="2218" y="0"/>
                    <a:pt x="0" y="2218"/>
                    <a:pt x="0" y="4958"/>
                  </a:cubicBezTo>
                  <a:lnTo>
                    <a:pt x="0" y="26487"/>
                  </a:lnTo>
                  <a:lnTo>
                    <a:pt x="0" y="31446"/>
                  </a:lnTo>
                  <a:lnTo>
                    <a:pt x="0" y="39796"/>
                  </a:lnTo>
                  <a:cubicBezTo>
                    <a:pt x="0" y="42536"/>
                    <a:pt x="2218" y="44755"/>
                    <a:pt x="4958" y="44755"/>
                  </a:cubicBezTo>
                  <a:lnTo>
                    <a:pt x="69774" y="44755"/>
                  </a:lnTo>
                  <a:cubicBezTo>
                    <a:pt x="72514" y="44755"/>
                    <a:pt x="74765" y="42536"/>
                    <a:pt x="74765" y="39796"/>
                  </a:cubicBezTo>
                  <a:lnTo>
                    <a:pt x="74765" y="32033"/>
                  </a:lnTo>
                  <a:cubicBezTo>
                    <a:pt x="74765" y="31217"/>
                    <a:pt x="74113" y="30565"/>
                    <a:pt x="73297" y="30565"/>
                  </a:cubicBezTo>
                  <a:cubicBezTo>
                    <a:pt x="72482" y="30565"/>
                    <a:pt x="71829" y="31217"/>
                    <a:pt x="71829" y="32033"/>
                  </a:cubicBezTo>
                  <a:lnTo>
                    <a:pt x="71829" y="39796"/>
                  </a:lnTo>
                  <a:cubicBezTo>
                    <a:pt x="71829" y="40905"/>
                    <a:pt x="70916" y="41851"/>
                    <a:pt x="69774" y="41851"/>
                  </a:cubicBezTo>
                  <a:lnTo>
                    <a:pt x="4958" y="41851"/>
                  </a:lnTo>
                  <a:cubicBezTo>
                    <a:pt x="3849" y="41851"/>
                    <a:pt x="2903" y="40905"/>
                    <a:pt x="2903" y="39796"/>
                  </a:cubicBezTo>
                  <a:lnTo>
                    <a:pt x="2903" y="35980"/>
                  </a:lnTo>
                  <a:cubicBezTo>
                    <a:pt x="3556" y="36273"/>
                    <a:pt x="4241" y="36436"/>
                    <a:pt x="4958" y="36436"/>
                  </a:cubicBezTo>
                  <a:lnTo>
                    <a:pt x="53301" y="36436"/>
                  </a:lnTo>
                  <a:cubicBezTo>
                    <a:pt x="54084" y="36436"/>
                    <a:pt x="54736" y="35784"/>
                    <a:pt x="54736" y="34969"/>
                  </a:cubicBezTo>
                  <a:cubicBezTo>
                    <a:pt x="54736" y="34153"/>
                    <a:pt x="54084" y="33501"/>
                    <a:pt x="53301" y="33501"/>
                  </a:cubicBezTo>
                  <a:lnTo>
                    <a:pt x="4958" y="33501"/>
                  </a:lnTo>
                  <a:cubicBezTo>
                    <a:pt x="3849" y="33501"/>
                    <a:pt x="2903" y="32587"/>
                    <a:pt x="2903" y="31446"/>
                  </a:cubicBezTo>
                  <a:lnTo>
                    <a:pt x="2903" y="26487"/>
                  </a:lnTo>
                  <a:lnTo>
                    <a:pt x="2903" y="4958"/>
                  </a:lnTo>
                  <a:cubicBezTo>
                    <a:pt x="2903" y="3849"/>
                    <a:pt x="3849" y="2903"/>
                    <a:pt x="4958" y="2903"/>
                  </a:cubicBezTo>
                  <a:lnTo>
                    <a:pt x="53301" y="2903"/>
                  </a:lnTo>
                  <a:cubicBezTo>
                    <a:pt x="54084" y="2903"/>
                    <a:pt x="54736" y="2251"/>
                    <a:pt x="54736" y="1468"/>
                  </a:cubicBezTo>
                  <a:cubicBezTo>
                    <a:pt x="54736" y="652"/>
                    <a:pt x="54084" y="0"/>
                    <a:pt x="53301" y="0"/>
                  </a:cubicBezTo>
                  <a:close/>
                </a:path>
              </a:pathLst>
            </a:custGeom>
            <a:solidFill>
              <a:srgbClr val="BFAC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62;p30">
              <a:extLst>
                <a:ext uri="{FF2B5EF4-FFF2-40B4-BE49-F238E27FC236}">
                  <a16:creationId xmlns:a16="http://schemas.microsoft.com/office/drawing/2014/main" id="{4A4BEF6A-54BE-C509-42EB-D0F66866D3DC}"/>
                </a:ext>
              </a:extLst>
            </p:cNvPr>
            <p:cNvSpPr/>
            <p:nvPr/>
          </p:nvSpPr>
          <p:spPr>
            <a:xfrm>
              <a:off x="3617486" y="3766801"/>
              <a:ext cx="74793" cy="107880"/>
            </a:xfrm>
            <a:custGeom>
              <a:avLst/>
              <a:gdLst/>
              <a:ahLst/>
              <a:cxnLst/>
              <a:rect l="l" t="t" r="r" b="b"/>
              <a:pathLst>
                <a:path w="9657" h="13929" extrusionOk="0">
                  <a:moveTo>
                    <a:pt x="4665" y="2936"/>
                  </a:moveTo>
                  <a:cubicBezTo>
                    <a:pt x="5252" y="2936"/>
                    <a:pt x="5742" y="3425"/>
                    <a:pt x="5742" y="4013"/>
                  </a:cubicBezTo>
                  <a:cubicBezTo>
                    <a:pt x="5742" y="4600"/>
                    <a:pt x="5252" y="5089"/>
                    <a:pt x="4665" y="5089"/>
                  </a:cubicBezTo>
                  <a:lnTo>
                    <a:pt x="2936" y="5089"/>
                  </a:lnTo>
                  <a:lnTo>
                    <a:pt x="2936" y="2936"/>
                  </a:lnTo>
                  <a:close/>
                  <a:moveTo>
                    <a:pt x="5220" y="7992"/>
                  </a:moveTo>
                  <a:cubicBezTo>
                    <a:pt x="6035" y="7992"/>
                    <a:pt x="6720" y="8677"/>
                    <a:pt x="6720" y="9493"/>
                  </a:cubicBezTo>
                  <a:cubicBezTo>
                    <a:pt x="6720" y="10341"/>
                    <a:pt x="6035" y="10993"/>
                    <a:pt x="5220" y="10993"/>
                  </a:cubicBezTo>
                  <a:cubicBezTo>
                    <a:pt x="4796" y="10993"/>
                    <a:pt x="3785" y="10993"/>
                    <a:pt x="2936" y="11026"/>
                  </a:cubicBezTo>
                  <a:lnTo>
                    <a:pt x="2936" y="7992"/>
                  </a:lnTo>
                  <a:close/>
                  <a:moveTo>
                    <a:pt x="1469" y="0"/>
                  </a:moveTo>
                  <a:cubicBezTo>
                    <a:pt x="653" y="0"/>
                    <a:pt x="1" y="653"/>
                    <a:pt x="1" y="1468"/>
                  </a:cubicBezTo>
                  <a:lnTo>
                    <a:pt x="1" y="6557"/>
                  </a:lnTo>
                  <a:lnTo>
                    <a:pt x="1" y="12494"/>
                  </a:lnTo>
                  <a:cubicBezTo>
                    <a:pt x="1" y="12852"/>
                    <a:pt x="164" y="13244"/>
                    <a:pt x="425" y="13505"/>
                  </a:cubicBezTo>
                  <a:cubicBezTo>
                    <a:pt x="718" y="13798"/>
                    <a:pt x="1077" y="13929"/>
                    <a:pt x="1469" y="13929"/>
                  </a:cubicBezTo>
                  <a:lnTo>
                    <a:pt x="5220" y="13929"/>
                  </a:lnTo>
                  <a:cubicBezTo>
                    <a:pt x="7666" y="13929"/>
                    <a:pt x="9656" y="11939"/>
                    <a:pt x="9656" y="9493"/>
                  </a:cubicBezTo>
                  <a:cubicBezTo>
                    <a:pt x="9656" y="8155"/>
                    <a:pt x="9036" y="6916"/>
                    <a:pt x="8058" y="6100"/>
                  </a:cubicBezTo>
                  <a:cubicBezTo>
                    <a:pt x="8449" y="5513"/>
                    <a:pt x="8645" y="4795"/>
                    <a:pt x="8645" y="4013"/>
                  </a:cubicBezTo>
                  <a:cubicBezTo>
                    <a:pt x="8645" y="1794"/>
                    <a:pt x="6851" y="0"/>
                    <a:pt x="4665" y="0"/>
                  </a:cubicBezTo>
                  <a:close/>
                </a:path>
              </a:pathLst>
            </a:custGeom>
            <a:solidFill>
              <a:srgbClr val="BFAC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63;p30">
              <a:extLst>
                <a:ext uri="{FF2B5EF4-FFF2-40B4-BE49-F238E27FC236}">
                  <a16:creationId xmlns:a16="http://schemas.microsoft.com/office/drawing/2014/main" id="{883C834D-6E69-6D3A-3ECE-C6563DCD10DC}"/>
                </a:ext>
              </a:extLst>
            </p:cNvPr>
            <p:cNvSpPr/>
            <p:nvPr/>
          </p:nvSpPr>
          <p:spPr>
            <a:xfrm>
              <a:off x="3791299" y="3766902"/>
              <a:ext cx="80091" cy="107779"/>
            </a:xfrm>
            <a:custGeom>
              <a:avLst/>
              <a:gdLst/>
              <a:ahLst/>
              <a:cxnLst/>
              <a:rect l="l" t="t" r="r" b="b"/>
              <a:pathLst>
                <a:path w="10341" h="13916" extrusionOk="0">
                  <a:moveTo>
                    <a:pt x="1669" y="1"/>
                  </a:moveTo>
                  <a:cubicBezTo>
                    <a:pt x="1395" y="1"/>
                    <a:pt x="1120" y="81"/>
                    <a:pt x="881" y="248"/>
                  </a:cubicBezTo>
                  <a:cubicBezTo>
                    <a:pt x="196" y="672"/>
                    <a:pt x="0" y="1586"/>
                    <a:pt x="457" y="2271"/>
                  </a:cubicBezTo>
                  <a:lnTo>
                    <a:pt x="3719" y="7261"/>
                  </a:lnTo>
                  <a:lnTo>
                    <a:pt x="3719" y="12448"/>
                  </a:lnTo>
                  <a:cubicBezTo>
                    <a:pt x="3719" y="13264"/>
                    <a:pt x="4371" y="13916"/>
                    <a:pt x="5187" y="13916"/>
                  </a:cubicBezTo>
                  <a:cubicBezTo>
                    <a:pt x="5970" y="13916"/>
                    <a:pt x="6622" y="13264"/>
                    <a:pt x="6622" y="12481"/>
                  </a:cubicBezTo>
                  <a:lnTo>
                    <a:pt x="6655" y="7294"/>
                  </a:lnTo>
                  <a:lnTo>
                    <a:pt x="9884" y="2271"/>
                  </a:lnTo>
                  <a:cubicBezTo>
                    <a:pt x="10341" y="1618"/>
                    <a:pt x="10145" y="705"/>
                    <a:pt x="9460" y="281"/>
                  </a:cubicBezTo>
                  <a:cubicBezTo>
                    <a:pt x="9221" y="113"/>
                    <a:pt x="8946" y="34"/>
                    <a:pt x="8672" y="34"/>
                  </a:cubicBezTo>
                  <a:cubicBezTo>
                    <a:pt x="8199" y="34"/>
                    <a:pt x="7727" y="271"/>
                    <a:pt x="7437" y="705"/>
                  </a:cubicBezTo>
                  <a:lnTo>
                    <a:pt x="5187" y="4163"/>
                  </a:lnTo>
                  <a:lnTo>
                    <a:pt x="2903" y="672"/>
                  </a:lnTo>
                  <a:cubicBezTo>
                    <a:pt x="2614" y="239"/>
                    <a:pt x="2142" y="1"/>
                    <a:pt x="1669" y="1"/>
                  </a:cubicBezTo>
                  <a:close/>
                </a:path>
              </a:pathLst>
            </a:custGeom>
            <a:solidFill>
              <a:srgbClr val="BFAC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64;p30">
              <a:extLst>
                <a:ext uri="{FF2B5EF4-FFF2-40B4-BE49-F238E27FC236}">
                  <a16:creationId xmlns:a16="http://schemas.microsoft.com/office/drawing/2014/main" id="{491DCDF1-74EB-AE1B-1B92-ABAFA981BBCE}"/>
                </a:ext>
              </a:extLst>
            </p:cNvPr>
            <p:cNvSpPr/>
            <p:nvPr/>
          </p:nvSpPr>
          <p:spPr>
            <a:xfrm>
              <a:off x="3702367" y="3766801"/>
              <a:ext cx="81865" cy="107880"/>
            </a:xfrm>
            <a:custGeom>
              <a:avLst/>
              <a:gdLst/>
              <a:ahLst/>
              <a:cxnLst/>
              <a:rect l="l" t="t" r="r" b="b"/>
              <a:pathLst>
                <a:path w="10570" h="13929" extrusionOk="0">
                  <a:moveTo>
                    <a:pt x="1469" y="0"/>
                  </a:moveTo>
                  <a:cubicBezTo>
                    <a:pt x="653" y="0"/>
                    <a:pt x="1" y="653"/>
                    <a:pt x="1" y="1468"/>
                  </a:cubicBezTo>
                  <a:lnTo>
                    <a:pt x="1" y="9036"/>
                  </a:lnTo>
                  <a:cubicBezTo>
                    <a:pt x="1" y="10732"/>
                    <a:pt x="816" y="12102"/>
                    <a:pt x="2415" y="13113"/>
                  </a:cubicBezTo>
                  <a:cubicBezTo>
                    <a:pt x="3263" y="13668"/>
                    <a:pt x="4209" y="13929"/>
                    <a:pt x="5220" y="13929"/>
                  </a:cubicBezTo>
                  <a:cubicBezTo>
                    <a:pt x="6133" y="13929"/>
                    <a:pt x="6949" y="13733"/>
                    <a:pt x="7699" y="13374"/>
                  </a:cubicBezTo>
                  <a:cubicBezTo>
                    <a:pt x="10080" y="12167"/>
                    <a:pt x="10570" y="10341"/>
                    <a:pt x="10570" y="9036"/>
                  </a:cubicBezTo>
                  <a:lnTo>
                    <a:pt x="10570" y="1468"/>
                  </a:lnTo>
                  <a:cubicBezTo>
                    <a:pt x="10570" y="653"/>
                    <a:pt x="9917" y="33"/>
                    <a:pt x="9102" y="33"/>
                  </a:cubicBezTo>
                  <a:cubicBezTo>
                    <a:pt x="8319" y="33"/>
                    <a:pt x="7667" y="685"/>
                    <a:pt x="7667" y="1468"/>
                  </a:cubicBezTo>
                  <a:lnTo>
                    <a:pt x="7667" y="9036"/>
                  </a:lnTo>
                  <a:cubicBezTo>
                    <a:pt x="7667" y="9558"/>
                    <a:pt x="7503" y="10178"/>
                    <a:pt x="6394" y="10765"/>
                  </a:cubicBezTo>
                  <a:cubicBezTo>
                    <a:pt x="6036" y="10928"/>
                    <a:pt x="5644" y="11026"/>
                    <a:pt x="5220" y="11026"/>
                  </a:cubicBezTo>
                  <a:cubicBezTo>
                    <a:pt x="4763" y="11026"/>
                    <a:pt x="4339" y="10895"/>
                    <a:pt x="3981" y="10667"/>
                  </a:cubicBezTo>
                  <a:cubicBezTo>
                    <a:pt x="3100" y="10112"/>
                    <a:pt x="2937" y="9623"/>
                    <a:pt x="2937" y="9036"/>
                  </a:cubicBezTo>
                  <a:lnTo>
                    <a:pt x="2937" y="1468"/>
                  </a:lnTo>
                  <a:cubicBezTo>
                    <a:pt x="2937" y="653"/>
                    <a:pt x="2284" y="0"/>
                    <a:pt x="1469" y="0"/>
                  </a:cubicBezTo>
                  <a:close/>
                </a:path>
              </a:pathLst>
            </a:custGeom>
            <a:solidFill>
              <a:srgbClr val="BFAC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865;p30">
              <a:extLst>
                <a:ext uri="{FF2B5EF4-FFF2-40B4-BE49-F238E27FC236}">
                  <a16:creationId xmlns:a16="http://schemas.microsoft.com/office/drawing/2014/main" id="{16C4FAF3-4E27-EF2C-76FD-F6A8FE51C4B5}"/>
                </a:ext>
              </a:extLst>
            </p:cNvPr>
            <p:cNvSpPr/>
            <p:nvPr/>
          </p:nvSpPr>
          <p:spPr>
            <a:xfrm>
              <a:off x="3942622" y="3677876"/>
              <a:ext cx="169778" cy="282205"/>
            </a:xfrm>
            <a:custGeom>
              <a:avLst/>
              <a:gdLst/>
              <a:ahLst/>
              <a:cxnLst/>
              <a:rect l="l" t="t" r="r" b="b"/>
              <a:pathLst>
                <a:path w="21921" h="36437" extrusionOk="0">
                  <a:moveTo>
                    <a:pt x="0" y="0"/>
                  </a:moveTo>
                  <a:lnTo>
                    <a:pt x="0" y="36436"/>
                  </a:lnTo>
                  <a:lnTo>
                    <a:pt x="18398" y="36436"/>
                  </a:lnTo>
                  <a:cubicBezTo>
                    <a:pt x="20355" y="36436"/>
                    <a:pt x="21921" y="34871"/>
                    <a:pt x="21921" y="32914"/>
                  </a:cubicBezTo>
                  <a:lnTo>
                    <a:pt x="21921" y="3523"/>
                  </a:lnTo>
                  <a:cubicBezTo>
                    <a:pt x="21921" y="1598"/>
                    <a:pt x="20323" y="0"/>
                    <a:pt x="18398" y="0"/>
                  </a:cubicBezTo>
                  <a:close/>
                </a:path>
              </a:pathLst>
            </a:custGeom>
            <a:solidFill>
              <a:srgbClr val="BFAC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66;p30">
              <a:extLst>
                <a:ext uri="{FF2B5EF4-FFF2-40B4-BE49-F238E27FC236}">
                  <a16:creationId xmlns:a16="http://schemas.microsoft.com/office/drawing/2014/main" id="{35D7542D-065A-8020-84BD-F0B518E89F98}"/>
                </a:ext>
              </a:extLst>
            </p:cNvPr>
            <p:cNvSpPr/>
            <p:nvPr/>
          </p:nvSpPr>
          <p:spPr>
            <a:xfrm>
              <a:off x="4000722" y="3774445"/>
              <a:ext cx="58118" cy="89122"/>
            </a:xfrm>
            <a:custGeom>
              <a:avLst/>
              <a:gdLst/>
              <a:ahLst/>
              <a:cxnLst/>
              <a:rect l="l" t="t" r="r" b="b"/>
              <a:pathLst>
                <a:path w="7504" h="11507" extrusionOk="0">
                  <a:moveTo>
                    <a:pt x="1603" y="0"/>
                  </a:moveTo>
                  <a:cubicBezTo>
                    <a:pt x="1232" y="0"/>
                    <a:pt x="865" y="139"/>
                    <a:pt x="588" y="416"/>
                  </a:cubicBezTo>
                  <a:cubicBezTo>
                    <a:pt x="1" y="1003"/>
                    <a:pt x="1" y="1916"/>
                    <a:pt x="588" y="2471"/>
                  </a:cubicBezTo>
                  <a:lnTo>
                    <a:pt x="3850" y="5766"/>
                  </a:lnTo>
                  <a:lnTo>
                    <a:pt x="588" y="9028"/>
                  </a:lnTo>
                  <a:cubicBezTo>
                    <a:pt x="1" y="9582"/>
                    <a:pt x="1" y="10495"/>
                    <a:pt x="588" y="11083"/>
                  </a:cubicBezTo>
                  <a:cubicBezTo>
                    <a:pt x="849" y="11376"/>
                    <a:pt x="1241" y="11507"/>
                    <a:pt x="1599" y="11507"/>
                  </a:cubicBezTo>
                  <a:cubicBezTo>
                    <a:pt x="1991" y="11507"/>
                    <a:pt x="2350" y="11376"/>
                    <a:pt x="2643" y="11083"/>
                  </a:cubicBezTo>
                  <a:lnTo>
                    <a:pt x="6949" y="6777"/>
                  </a:lnTo>
                  <a:cubicBezTo>
                    <a:pt x="7504" y="6222"/>
                    <a:pt x="7504" y="5309"/>
                    <a:pt x="6949" y="4722"/>
                  </a:cubicBezTo>
                  <a:lnTo>
                    <a:pt x="2643" y="416"/>
                  </a:lnTo>
                  <a:cubicBezTo>
                    <a:pt x="2350" y="139"/>
                    <a:pt x="1974" y="0"/>
                    <a:pt x="16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25;p29">
            <a:extLst>
              <a:ext uri="{FF2B5EF4-FFF2-40B4-BE49-F238E27FC236}">
                <a16:creationId xmlns:a16="http://schemas.microsoft.com/office/drawing/2014/main" id="{AE53D312-E892-BD28-4FEE-FA3F49984F06}"/>
              </a:ext>
            </a:extLst>
          </p:cNvPr>
          <p:cNvGrpSpPr/>
          <p:nvPr/>
        </p:nvGrpSpPr>
        <p:grpSpPr>
          <a:xfrm>
            <a:off x="4417914" y="1579219"/>
            <a:ext cx="355696" cy="428092"/>
            <a:chOff x="1360966" y="2179791"/>
            <a:chExt cx="568275" cy="712104"/>
          </a:xfrm>
        </p:grpSpPr>
        <p:sp>
          <p:nvSpPr>
            <p:cNvPr id="76" name="Google Shape;726;p29">
              <a:extLst>
                <a:ext uri="{FF2B5EF4-FFF2-40B4-BE49-F238E27FC236}">
                  <a16:creationId xmlns:a16="http://schemas.microsoft.com/office/drawing/2014/main" id="{CB12E702-FE02-C3D3-880E-E3199AC0D7E9}"/>
                </a:ext>
              </a:extLst>
            </p:cNvPr>
            <p:cNvSpPr/>
            <p:nvPr/>
          </p:nvSpPr>
          <p:spPr>
            <a:xfrm>
              <a:off x="1407710" y="2594855"/>
              <a:ext cx="32798" cy="32766"/>
            </a:xfrm>
            <a:custGeom>
              <a:avLst/>
              <a:gdLst/>
              <a:ahLst/>
              <a:cxnLst/>
              <a:rect l="l" t="t" r="r" b="b"/>
              <a:pathLst>
                <a:path w="1037" h="1036" extrusionOk="0">
                  <a:moveTo>
                    <a:pt x="519" y="1"/>
                  </a:moveTo>
                  <a:cubicBezTo>
                    <a:pt x="260" y="1"/>
                    <a:pt x="1" y="260"/>
                    <a:pt x="1" y="518"/>
                  </a:cubicBezTo>
                  <a:cubicBezTo>
                    <a:pt x="1" y="814"/>
                    <a:pt x="260" y="1036"/>
                    <a:pt x="519" y="1036"/>
                  </a:cubicBezTo>
                  <a:cubicBezTo>
                    <a:pt x="814" y="1036"/>
                    <a:pt x="1036" y="814"/>
                    <a:pt x="1036" y="518"/>
                  </a:cubicBezTo>
                  <a:cubicBezTo>
                    <a:pt x="1036" y="260"/>
                    <a:pt x="814" y="1"/>
                    <a:pt x="5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27;p29">
              <a:extLst>
                <a:ext uri="{FF2B5EF4-FFF2-40B4-BE49-F238E27FC236}">
                  <a16:creationId xmlns:a16="http://schemas.microsoft.com/office/drawing/2014/main" id="{6D06BE4B-A73E-5E93-6885-237EF27C5C20}"/>
                </a:ext>
              </a:extLst>
            </p:cNvPr>
            <p:cNvSpPr/>
            <p:nvPr/>
          </p:nvSpPr>
          <p:spPr>
            <a:xfrm>
              <a:off x="1476719" y="2559781"/>
              <a:ext cx="32766" cy="32766"/>
            </a:xfrm>
            <a:custGeom>
              <a:avLst/>
              <a:gdLst/>
              <a:ahLst/>
              <a:cxnLst/>
              <a:rect l="l" t="t" r="r" b="b"/>
              <a:pathLst>
                <a:path w="1036" h="1036" extrusionOk="0">
                  <a:moveTo>
                    <a:pt x="518" y="1"/>
                  </a:moveTo>
                  <a:cubicBezTo>
                    <a:pt x="222" y="1"/>
                    <a:pt x="0" y="222"/>
                    <a:pt x="0" y="518"/>
                  </a:cubicBezTo>
                  <a:cubicBezTo>
                    <a:pt x="0" y="814"/>
                    <a:pt x="222" y="1036"/>
                    <a:pt x="518" y="1036"/>
                  </a:cubicBezTo>
                  <a:cubicBezTo>
                    <a:pt x="814" y="1036"/>
                    <a:pt x="1035" y="814"/>
                    <a:pt x="1035" y="518"/>
                  </a:cubicBezTo>
                  <a:cubicBezTo>
                    <a:pt x="1035" y="222"/>
                    <a:pt x="814" y="1"/>
                    <a:pt x="5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28;p29">
              <a:extLst>
                <a:ext uri="{FF2B5EF4-FFF2-40B4-BE49-F238E27FC236}">
                  <a16:creationId xmlns:a16="http://schemas.microsoft.com/office/drawing/2014/main" id="{58320F38-B7A3-6A49-0E10-BB3D5B5BAC86}"/>
                </a:ext>
              </a:extLst>
            </p:cNvPr>
            <p:cNvSpPr/>
            <p:nvPr/>
          </p:nvSpPr>
          <p:spPr>
            <a:xfrm>
              <a:off x="1544526" y="2521197"/>
              <a:ext cx="32766" cy="32766"/>
            </a:xfrm>
            <a:custGeom>
              <a:avLst/>
              <a:gdLst/>
              <a:ahLst/>
              <a:cxnLst/>
              <a:rect l="l" t="t" r="r" b="b"/>
              <a:pathLst>
                <a:path w="1036" h="1036" extrusionOk="0">
                  <a:moveTo>
                    <a:pt x="518" y="1"/>
                  </a:moveTo>
                  <a:cubicBezTo>
                    <a:pt x="222" y="1"/>
                    <a:pt x="0" y="222"/>
                    <a:pt x="0" y="518"/>
                  </a:cubicBezTo>
                  <a:cubicBezTo>
                    <a:pt x="0" y="814"/>
                    <a:pt x="222" y="1036"/>
                    <a:pt x="518" y="1036"/>
                  </a:cubicBezTo>
                  <a:cubicBezTo>
                    <a:pt x="814" y="1036"/>
                    <a:pt x="1036" y="814"/>
                    <a:pt x="1036" y="518"/>
                  </a:cubicBezTo>
                  <a:cubicBezTo>
                    <a:pt x="1036" y="222"/>
                    <a:pt x="814" y="1"/>
                    <a:pt x="5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29;p29">
              <a:extLst>
                <a:ext uri="{FF2B5EF4-FFF2-40B4-BE49-F238E27FC236}">
                  <a16:creationId xmlns:a16="http://schemas.microsoft.com/office/drawing/2014/main" id="{B0E11DBA-4563-2710-DAF7-3A3DFCDAE976}"/>
                </a:ext>
              </a:extLst>
            </p:cNvPr>
            <p:cNvSpPr/>
            <p:nvPr/>
          </p:nvSpPr>
          <p:spPr>
            <a:xfrm>
              <a:off x="1608822" y="2480273"/>
              <a:ext cx="33968" cy="33936"/>
            </a:xfrm>
            <a:custGeom>
              <a:avLst/>
              <a:gdLst/>
              <a:ahLst/>
              <a:cxnLst/>
              <a:rect l="l" t="t" r="r" b="b"/>
              <a:pathLst>
                <a:path w="1074" h="1073" extrusionOk="0">
                  <a:moveTo>
                    <a:pt x="555" y="1"/>
                  </a:moveTo>
                  <a:cubicBezTo>
                    <a:pt x="260" y="1"/>
                    <a:pt x="1" y="259"/>
                    <a:pt x="1" y="518"/>
                  </a:cubicBezTo>
                  <a:cubicBezTo>
                    <a:pt x="1" y="814"/>
                    <a:pt x="260" y="1073"/>
                    <a:pt x="555" y="1073"/>
                  </a:cubicBezTo>
                  <a:cubicBezTo>
                    <a:pt x="814" y="1073"/>
                    <a:pt x="1073" y="814"/>
                    <a:pt x="1073" y="518"/>
                  </a:cubicBezTo>
                  <a:cubicBezTo>
                    <a:pt x="1073" y="259"/>
                    <a:pt x="814" y="1"/>
                    <a:pt x="5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30;p29">
              <a:extLst>
                <a:ext uri="{FF2B5EF4-FFF2-40B4-BE49-F238E27FC236}">
                  <a16:creationId xmlns:a16="http://schemas.microsoft.com/office/drawing/2014/main" id="{7A89D348-4644-A8C5-0F78-DAEA66EA94C6}"/>
                </a:ext>
              </a:extLst>
            </p:cNvPr>
            <p:cNvSpPr/>
            <p:nvPr/>
          </p:nvSpPr>
          <p:spPr>
            <a:xfrm>
              <a:off x="1673150" y="2437008"/>
              <a:ext cx="33936" cy="32766"/>
            </a:xfrm>
            <a:custGeom>
              <a:avLst/>
              <a:gdLst/>
              <a:ahLst/>
              <a:cxnLst/>
              <a:rect l="l" t="t" r="r" b="b"/>
              <a:pathLst>
                <a:path w="1073" h="1036" extrusionOk="0">
                  <a:moveTo>
                    <a:pt x="518" y="1"/>
                  </a:moveTo>
                  <a:cubicBezTo>
                    <a:pt x="259" y="1"/>
                    <a:pt x="0" y="223"/>
                    <a:pt x="0" y="518"/>
                  </a:cubicBezTo>
                  <a:cubicBezTo>
                    <a:pt x="0" y="814"/>
                    <a:pt x="259" y="1036"/>
                    <a:pt x="518" y="1036"/>
                  </a:cubicBezTo>
                  <a:cubicBezTo>
                    <a:pt x="814" y="1036"/>
                    <a:pt x="1072" y="814"/>
                    <a:pt x="1072" y="518"/>
                  </a:cubicBezTo>
                  <a:cubicBezTo>
                    <a:pt x="1072" y="223"/>
                    <a:pt x="814" y="1"/>
                    <a:pt x="5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731;p29">
              <a:extLst>
                <a:ext uri="{FF2B5EF4-FFF2-40B4-BE49-F238E27FC236}">
                  <a16:creationId xmlns:a16="http://schemas.microsoft.com/office/drawing/2014/main" id="{E17C48B3-A70F-7357-7B10-73190D8D073F}"/>
                </a:ext>
              </a:extLst>
            </p:cNvPr>
            <p:cNvSpPr/>
            <p:nvPr/>
          </p:nvSpPr>
          <p:spPr>
            <a:xfrm>
              <a:off x="1736276" y="2390232"/>
              <a:ext cx="32766" cy="32798"/>
            </a:xfrm>
            <a:custGeom>
              <a:avLst/>
              <a:gdLst/>
              <a:ahLst/>
              <a:cxnLst/>
              <a:rect l="l" t="t" r="r" b="b"/>
              <a:pathLst>
                <a:path w="1036" h="1037" extrusionOk="0">
                  <a:moveTo>
                    <a:pt x="518" y="1"/>
                  </a:moveTo>
                  <a:cubicBezTo>
                    <a:pt x="223" y="1"/>
                    <a:pt x="1" y="260"/>
                    <a:pt x="1" y="518"/>
                  </a:cubicBezTo>
                  <a:cubicBezTo>
                    <a:pt x="1" y="814"/>
                    <a:pt x="223" y="1036"/>
                    <a:pt x="518" y="1036"/>
                  </a:cubicBezTo>
                  <a:cubicBezTo>
                    <a:pt x="814" y="1036"/>
                    <a:pt x="1036" y="814"/>
                    <a:pt x="1036" y="518"/>
                  </a:cubicBezTo>
                  <a:cubicBezTo>
                    <a:pt x="1036" y="260"/>
                    <a:pt x="814" y="1"/>
                    <a:pt x="5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32;p29">
              <a:extLst>
                <a:ext uri="{FF2B5EF4-FFF2-40B4-BE49-F238E27FC236}">
                  <a16:creationId xmlns:a16="http://schemas.microsoft.com/office/drawing/2014/main" id="{FCBEAC36-F12D-33CF-A0A6-FD2B755F2C37}"/>
                </a:ext>
              </a:extLst>
            </p:cNvPr>
            <p:cNvSpPr/>
            <p:nvPr/>
          </p:nvSpPr>
          <p:spPr>
            <a:xfrm>
              <a:off x="1795924" y="2342319"/>
              <a:ext cx="32766" cy="32766"/>
            </a:xfrm>
            <a:custGeom>
              <a:avLst/>
              <a:gdLst/>
              <a:ahLst/>
              <a:cxnLst/>
              <a:rect l="l" t="t" r="r" b="b"/>
              <a:pathLst>
                <a:path w="1036" h="1036" extrusionOk="0">
                  <a:moveTo>
                    <a:pt x="518" y="0"/>
                  </a:moveTo>
                  <a:cubicBezTo>
                    <a:pt x="222" y="0"/>
                    <a:pt x="0" y="222"/>
                    <a:pt x="0" y="518"/>
                  </a:cubicBezTo>
                  <a:cubicBezTo>
                    <a:pt x="0" y="813"/>
                    <a:pt x="222" y="1035"/>
                    <a:pt x="518" y="1035"/>
                  </a:cubicBezTo>
                  <a:cubicBezTo>
                    <a:pt x="814" y="1035"/>
                    <a:pt x="1035" y="813"/>
                    <a:pt x="1035" y="518"/>
                  </a:cubicBezTo>
                  <a:cubicBezTo>
                    <a:pt x="1035" y="222"/>
                    <a:pt x="814" y="0"/>
                    <a:pt x="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733;p29">
              <a:extLst>
                <a:ext uri="{FF2B5EF4-FFF2-40B4-BE49-F238E27FC236}">
                  <a16:creationId xmlns:a16="http://schemas.microsoft.com/office/drawing/2014/main" id="{491BEA10-E0C8-9566-CA00-BF9A0421EFB1}"/>
                </a:ext>
              </a:extLst>
            </p:cNvPr>
            <p:cNvSpPr/>
            <p:nvPr/>
          </p:nvSpPr>
          <p:spPr>
            <a:xfrm>
              <a:off x="1360966" y="2179791"/>
              <a:ext cx="492282" cy="644284"/>
            </a:xfrm>
            <a:custGeom>
              <a:avLst/>
              <a:gdLst/>
              <a:ahLst/>
              <a:cxnLst/>
              <a:rect l="l" t="t" r="r" b="b"/>
              <a:pathLst>
                <a:path w="15565" h="20371" extrusionOk="0">
                  <a:moveTo>
                    <a:pt x="1368" y="0"/>
                  </a:moveTo>
                  <a:cubicBezTo>
                    <a:pt x="629" y="0"/>
                    <a:pt x="0" y="481"/>
                    <a:pt x="0" y="1109"/>
                  </a:cubicBezTo>
                  <a:lnTo>
                    <a:pt x="0" y="19262"/>
                  </a:lnTo>
                  <a:cubicBezTo>
                    <a:pt x="0" y="19853"/>
                    <a:pt x="592" y="20371"/>
                    <a:pt x="1368" y="20371"/>
                  </a:cubicBezTo>
                  <a:lnTo>
                    <a:pt x="14197" y="20371"/>
                  </a:lnTo>
                  <a:cubicBezTo>
                    <a:pt x="14973" y="20371"/>
                    <a:pt x="15565" y="19853"/>
                    <a:pt x="15565" y="19262"/>
                  </a:cubicBezTo>
                  <a:lnTo>
                    <a:pt x="15565" y="1109"/>
                  </a:lnTo>
                  <a:cubicBezTo>
                    <a:pt x="15565" y="481"/>
                    <a:pt x="14973" y="0"/>
                    <a:pt x="14197" y="0"/>
                  </a:cubicBezTo>
                  <a:close/>
                </a:path>
              </a:pathLst>
            </a:custGeom>
            <a:solidFill>
              <a:srgbClr val="4B4C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34;p29">
              <a:extLst>
                <a:ext uri="{FF2B5EF4-FFF2-40B4-BE49-F238E27FC236}">
                  <a16:creationId xmlns:a16="http://schemas.microsoft.com/office/drawing/2014/main" id="{A9E467D5-D153-8702-1E03-DB54B8AD84AF}"/>
                </a:ext>
              </a:extLst>
            </p:cNvPr>
            <p:cNvSpPr/>
            <p:nvPr/>
          </p:nvSpPr>
          <p:spPr>
            <a:xfrm>
              <a:off x="1394870" y="2249938"/>
              <a:ext cx="424473" cy="525048"/>
            </a:xfrm>
            <a:custGeom>
              <a:avLst/>
              <a:gdLst/>
              <a:ahLst/>
              <a:cxnLst/>
              <a:rect l="l" t="t" r="r" b="b"/>
              <a:pathLst>
                <a:path w="13421" h="16601" extrusionOk="0">
                  <a:moveTo>
                    <a:pt x="1183" y="0"/>
                  </a:moveTo>
                  <a:cubicBezTo>
                    <a:pt x="518" y="0"/>
                    <a:pt x="0" y="407"/>
                    <a:pt x="0" y="888"/>
                  </a:cubicBezTo>
                  <a:lnTo>
                    <a:pt x="0" y="15676"/>
                  </a:lnTo>
                  <a:cubicBezTo>
                    <a:pt x="0" y="16194"/>
                    <a:pt x="518" y="16600"/>
                    <a:pt x="1183" y="16600"/>
                  </a:cubicBezTo>
                  <a:lnTo>
                    <a:pt x="12238" y="16600"/>
                  </a:lnTo>
                  <a:cubicBezTo>
                    <a:pt x="12903" y="16600"/>
                    <a:pt x="13421" y="16194"/>
                    <a:pt x="13421" y="15676"/>
                  </a:cubicBezTo>
                  <a:lnTo>
                    <a:pt x="13421" y="888"/>
                  </a:lnTo>
                  <a:cubicBezTo>
                    <a:pt x="13421" y="407"/>
                    <a:pt x="12903" y="0"/>
                    <a:pt x="122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735;p29">
              <a:extLst>
                <a:ext uri="{FF2B5EF4-FFF2-40B4-BE49-F238E27FC236}">
                  <a16:creationId xmlns:a16="http://schemas.microsoft.com/office/drawing/2014/main" id="{191E652D-D7FE-FD98-511E-831FE568A9D1}"/>
                </a:ext>
              </a:extLst>
            </p:cNvPr>
            <p:cNvSpPr/>
            <p:nvPr/>
          </p:nvSpPr>
          <p:spPr>
            <a:xfrm>
              <a:off x="1447464" y="2302564"/>
              <a:ext cx="330950" cy="129799"/>
            </a:xfrm>
            <a:custGeom>
              <a:avLst/>
              <a:gdLst/>
              <a:ahLst/>
              <a:cxnLst/>
              <a:rect l="l" t="t" r="r" b="b"/>
              <a:pathLst>
                <a:path w="10464" h="4104" extrusionOk="0">
                  <a:moveTo>
                    <a:pt x="1073" y="0"/>
                  </a:moveTo>
                  <a:cubicBezTo>
                    <a:pt x="482" y="0"/>
                    <a:pt x="1" y="555"/>
                    <a:pt x="1" y="1257"/>
                  </a:cubicBezTo>
                  <a:lnTo>
                    <a:pt x="1" y="2847"/>
                  </a:lnTo>
                  <a:cubicBezTo>
                    <a:pt x="1" y="3549"/>
                    <a:pt x="482" y="4104"/>
                    <a:pt x="1073" y="4104"/>
                  </a:cubicBezTo>
                  <a:lnTo>
                    <a:pt x="9391" y="4104"/>
                  </a:lnTo>
                  <a:cubicBezTo>
                    <a:pt x="9983" y="4104"/>
                    <a:pt x="10464" y="3549"/>
                    <a:pt x="10464" y="2847"/>
                  </a:cubicBezTo>
                  <a:lnTo>
                    <a:pt x="10464" y="1257"/>
                  </a:lnTo>
                  <a:cubicBezTo>
                    <a:pt x="10464" y="555"/>
                    <a:pt x="9983" y="0"/>
                    <a:pt x="9391" y="0"/>
                  </a:cubicBezTo>
                  <a:close/>
                </a:path>
              </a:pathLst>
            </a:custGeom>
            <a:solidFill>
              <a:srgbClr val="A2A7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736;p29">
              <a:extLst>
                <a:ext uri="{FF2B5EF4-FFF2-40B4-BE49-F238E27FC236}">
                  <a16:creationId xmlns:a16="http://schemas.microsoft.com/office/drawing/2014/main" id="{BD14FD02-7443-3389-4434-662524A53E9E}"/>
                </a:ext>
              </a:extLst>
            </p:cNvPr>
            <p:cNvSpPr/>
            <p:nvPr/>
          </p:nvSpPr>
          <p:spPr>
            <a:xfrm>
              <a:off x="1447464" y="2501336"/>
              <a:ext cx="330950" cy="128629"/>
            </a:xfrm>
            <a:custGeom>
              <a:avLst/>
              <a:gdLst/>
              <a:ahLst/>
              <a:cxnLst/>
              <a:rect l="l" t="t" r="r" b="b"/>
              <a:pathLst>
                <a:path w="10464" h="4067" extrusionOk="0">
                  <a:moveTo>
                    <a:pt x="1073" y="0"/>
                  </a:moveTo>
                  <a:cubicBezTo>
                    <a:pt x="482" y="0"/>
                    <a:pt x="1" y="555"/>
                    <a:pt x="1" y="1257"/>
                  </a:cubicBezTo>
                  <a:lnTo>
                    <a:pt x="1" y="2847"/>
                  </a:lnTo>
                  <a:cubicBezTo>
                    <a:pt x="1" y="3512"/>
                    <a:pt x="482" y="4067"/>
                    <a:pt x="1073" y="4067"/>
                  </a:cubicBezTo>
                  <a:lnTo>
                    <a:pt x="9391" y="4067"/>
                  </a:lnTo>
                  <a:cubicBezTo>
                    <a:pt x="9983" y="4067"/>
                    <a:pt x="10464" y="3512"/>
                    <a:pt x="10464" y="2847"/>
                  </a:cubicBezTo>
                  <a:lnTo>
                    <a:pt x="10464" y="1257"/>
                  </a:lnTo>
                  <a:cubicBezTo>
                    <a:pt x="10464" y="555"/>
                    <a:pt x="9983" y="0"/>
                    <a:pt x="9391" y="0"/>
                  </a:cubicBezTo>
                  <a:close/>
                </a:path>
              </a:pathLst>
            </a:custGeom>
            <a:solidFill>
              <a:srgbClr val="A2A7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737;p29">
              <a:extLst>
                <a:ext uri="{FF2B5EF4-FFF2-40B4-BE49-F238E27FC236}">
                  <a16:creationId xmlns:a16="http://schemas.microsoft.com/office/drawing/2014/main" id="{EF07873C-15E6-56FF-A0BD-4741052A24EE}"/>
                </a:ext>
              </a:extLst>
            </p:cNvPr>
            <p:cNvSpPr/>
            <p:nvPr/>
          </p:nvSpPr>
          <p:spPr>
            <a:xfrm>
              <a:off x="1557398" y="2200822"/>
              <a:ext cx="100575" cy="17585"/>
            </a:xfrm>
            <a:custGeom>
              <a:avLst/>
              <a:gdLst/>
              <a:ahLst/>
              <a:cxnLst/>
              <a:rect l="l" t="t" r="r" b="b"/>
              <a:pathLst>
                <a:path w="3180" h="556" extrusionOk="0">
                  <a:moveTo>
                    <a:pt x="259" y="1"/>
                  </a:moveTo>
                  <a:cubicBezTo>
                    <a:pt x="111" y="1"/>
                    <a:pt x="0" y="149"/>
                    <a:pt x="0" y="296"/>
                  </a:cubicBezTo>
                  <a:cubicBezTo>
                    <a:pt x="0" y="444"/>
                    <a:pt x="111" y="555"/>
                    <a:pt x="259" y="555"/>
                  </a:cubicBezTo>
                  <a:lnTo>
                    <a:pt x="2921" y="555"/>
                  </a:lnTo>
                  <a:cubicBezTo>
                    <a:pt x="3069" y="555"/>
                    <a:pt x="3180" y="444"/>
                    <a:pt x="3180" y="296"/>
                  </a:cubicBezTo>
                  <a:cubicBezTo>
                    <a:pt x="3180" y="149"/>
                    <a:pt x="3069" y="1"/>
                    <a:pt x="29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738;p29">
              <a:extLst>
                <a:ext uri="{FF2B5EF4-FFF2-40B4-BE49-F238E27FC236}">
                  <a16:creationId xmlns:a16="http://schemas.microsoft.com/office/drawing/2014/main" id="{EDA12C21-BA81-D51D-A7E1-3D8308707C76}"/>
                </a:ext>
              </a:extLst>
            </p:cNvPr>
            <p:cNvSpPr/>
            <p:nvPr/>
          </p:nvSpPr>
          <p:spPr>
            <a:xfrm>
              <a:off x="1586620" y="2335297"/>
              <a:ext cx="342621" cy="463058"/>
            </a:xfrm>
            <a:custGeom>
              <a:avLst/>
              <a:gdLst/>
              <a:ahLst/>
              <a:cxnLst/>
              <a:rect l="l" t="t" r="r" b="b"/>
              <a:pathLst>
                <a:path w="10833" h="14641" extrusionOk="0">
                  <a:moveTo>
                    <a:pt x="4548" y="0"/>
                  </a:moveTo>
                  <a:cubicBezTo>
                    <a:pt x="4067" y="0"/>
                    <a:pt x="3661" y="370"/>
                    <a:pt x="3661" y="814"/>
                  </a:cubicBezTo>
                  <a:lnTo>
                    <a:pt x="3661" y="8984"/>
                  </a:lnTo>
                  <a:lnTo>
                    <a:pt x="3328" y="8984"/>
                  </a:lnTo>
                  <a:lnTo>
                    <a:pt x="2551" y="8356"/>
                  </a:lnTo>
                  <a:cubicBezTo>
                    <a:pt x="2551" y="8356"/>
                    <a:pt x="1584" y="7644"/>
                    <a:pt x="897" y="7644"/>
                  </a:cubicBezTo>
                  <a:cubicBezTo>
                    <a:pt x="801" y="7644"/>
                    <a:pt x="711" y="7658"/>
                    <a:pt x="629" y="7690"/>
                  </a:cubicBezTo>
                  <a:cubicBezTo>
                    <a:pt x="0" y="7949"/>
                    <a:pt x="0" y="8540"/>
                    <a:pt x="629" y="8984"/>
                  </a:cubicBezTo>
                  <a:cubicBezTo>
                    <a:pt x="1294" y="9465"/>
                    <a:pt x="1997" y="9576"/>
                    <a:pt x="2256" y="10093"/>
                  </a:cubicBezTo>
                  <a:cubicBezTo>
                    <a:pt x="2995" y="11720"/>
                    <a:pt x="4252" y="12164"/>
                    <a:pt x="4696" y="12238"/>
                  </a:cubicBezTo>
                  <a:lnTo>
                    <a:pt x="4696" y="14641"/>
                  </a:lnTo>
                  <a:lnTo>
                    <a:pt x="10019" y="14641"/>
                  </a:lnTo>
                  <a:lnTo>
                    <a:pt x="10019" y="12201"/>
                  </a:lnTo>
                  <a:cubicBezTo>
                    <a:pt x="10463" y="12053"/>
                    <a:pt x="10796" y="11239"/>
                    <a:pt x="10796" y="10278"/>
                  </a:cubicBezTo>
                  <a:lnTo>
                    <a:pt x="10796" y="6174"/>
                  </a:lnTo>
                  <a:cubicBezTo>
                    <a:pt x="10833" y="5731"/>
                    <a:pt x="10426" y="5324"/>
                    <a:pt x="9946" y="5324"/>
                  </a:cubicBezTo>
                  <a:cubicBezTo>
                    <a:pt x="9576" y="5324"/>
                    <a:pt x="9243" y="5546"/>
                    <a:pt x="9095" y="5842"/>
                  </a:cubicBezTo>
                  <a:lnTo>
                    <a:pt x="9021" y="5842"/>
                  </a:lnTo>
                  <a:lnTo>
                    <a:pt x="9021" y="5546"/>
                  </a:lnTo>
                  <a:cubicBezTo>
                    <a:pt x="9021" y="5102"/>
                    <a:pt x="8652" y="4733"/>
                    <a:pt x="8134" y="4733"/>
                  </a:cubicBezTo>
                  <a:cubicBezTo>
                    <a:pt x="7653" y="4733"/>
                    <a:pt x="7247" y="5102"/>
                    <a:pt x="7247" y="5546"/>
                  </a:cubicBezTo>
                  <a:lnTo>
                    <a:pt x="7247" y="5398"/>
                  </a:lnTo>
                  <a:cubicBezTo>
                    <a:pt x="7247" y="4917"/>
                    <a:pt x="6840" y="4548"/>
                    <a:pt x="6359" y="4548"/>
                  </a:cubicBezTo>
                  <a:cubicBezTo>
                    <a:pt x="5842" y="4548"/>
                    <a:pt x="5435" y="4917"/>
                    <a:pt x="5435" y="5398"/>
                  </a:cubicBezTo>
                  <a:lnTo>
                    <a:pt x="5435" y="814"/>
                  </a:lnTo>
                  <a:cubicBezTo>
                    <a:pt x="5435" y="370"/>
                    <a:pt x="5065" y="0"/>
                    <a:pt x="4548" y="0"/>
                  </a:cubicBezTo>
                  <a:close/>
                </a:path>
              </a:pathLst>
            </a:custGeom>
            <a:solidFill>
              <a:srgbClr val="D7D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739;p29">
              <a:extLst>
                <a:ext uri="{FF2B5EF4-FFF2-40B4-BE49-F238E27FC236}">
                  <a16:creationId xmlns:a16="http://schemas.microsoft.com/office/drawing/2014/main" id="{3F05D7F7-17B9-FF7F-CB5D-9DD8F828139B}"/>
                </a:ext>
              </a:extLst>
            </p:cNvPr>
            <p:cNvSpPr/>
            <p:nvPr/>
          </p:nvSpPr>
          <p:spPr>
            <a:xfrm>
              <a:off x="1714075" y="2755043"/>
              <a:ext cx="215162" cy="136852"/>
            </a:xfrm>
            <a:custGeom>
              <a:avLst/>
              <a:gdLst/>
              <a:ahLst/>
              <a:cxnLst/>
              <a:rect l="l" t="t" r="r" b="b"/>
              <a:pathLst>
                <a:path w="6803" h="4327" extrusionOk="0">
                  <a:moveTo>
                    <a:pt x="0" y="1"/>
                  </a:moveTo>
                  <a:lnTo>
                    <a:pt x="0" y="4326"/>
                  </a:lnTo>
                  <a:lnTo>
                    <a:pt x="6803" y="4326"/>
                  </a:lnTo>
                  <a:lnTo>
                    <a:pt x="6803" y="1"/>
                  </a:lnTo>
                  <a:close/>
                </a:path>
              </a:pathLst>
            </a:custGeom>
            <a:solidFill>
              <a:srgbClr val="6469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199;p17">
            <a:extLst>
              <a:ext uri="{FF2B5EF4-FFF2-40B4-BE49-F238E27FC236}">
                <a16:creationId xmlns:a16="http://schemas.microsoft.com/office/drawing/2014/main" id="{10F95E86-8F77-21D2-B429-3079F6615982}"/>
              </a:ext>
            </a:extLst>
          </p:cNvPr>
          <p:cNvGrpSpPr/>
          <p:nvPr/>
        </p:nvGrpSpPr>
        <p:grpSpPr>
          <a:xfrm rot="20819812">
            <a:off x="3691323" y="1861037"/>
            <a:ext cx="432076" cy="390491"/>
            <a:chOff x="-1333200" y="2770450"/>
            <a:chExt cx="291450" cy="292225"/>
          </a:xfrm>
        </p:grpSpPr>
        <p:sp>
          <p:nvSpPr>
            <p:cNvPr id="93" name="Google Shape;200;p17">
              <a:extLst>
                <a:ext uri="{FF2B5EF4-FFF2-40B4-BE49-F238E27FC236}">
                  <a16:creationId xmlns:a16="http://schemas.microsoft.com/office/drawing/2014/main" id="{1C802FD2-E778-1A69-3FDF-113BCDF9C1DD}"/>
                </a:ext>
              </a:extLst>
            </p:cNvPr>
            <p:cNvSpPr/>
            <p:nvPr/>
          </p:nvSpPr>
          <p:spPr>
            <a:xfrm>
              <a:off x="-1299325" y="2808250"/>
              <a:ext cx="222925" cy="134725"/>
            </a:xfrm>
            <a:custGeom>
              <a:avLst/>
              <a:gdLst/>
              <a:ahLst/>
              <a:cxnLst/>
              <a:rect l="l" t="t" r="r" b="b"/>
              <a:pathLst>
                <a:path w="8917" h="5389" extrusionOk="0">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01;p17">
              <a:extLst>
                <a:ext uri="{FF2B5EF4-FFF2-40B4-BE49-F238E27FC236}">
                  <a16:creationId xmlns:a16="http://schemas.microsoft.com/office/drawing/2014/main" id="{639E7610-02CA-EB2E-E815-47199E1772E0}"/>
                </a:ext>
              </a:extLst>
            </p:cNvPr>
            <p:cNvSpPr/>
            <p:nvPr/>
          </p:nvSpPr>
          <p:spPr>
            <a:xfrm>
              <a:off x="-1333200" y="2770450"/>
              <a:ext cx="291450" cy="292225"/>
            </a:xfrm>
            <a:custGeom>
              <a:avLst/>
              <a:gdLst/>
              <a:ahLst/>
              <a:cxnLst/>
              <a:rect l="l" t="t" r="r" b="b"/>
              <a:pathLst>
                <a:path w="11658" h="11689" extrusionOk="0">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Google Shape;413;p22">
            <a:extLst>
              <a:ext uri="{FF2B5EF4-FFF2-40B4-BE49-F238E27FC236}">
                <a16:creationId xmlns:a16="http://schemas.microsoft.com/office/drawing/2014/main" id="{9533BE08-2A7E-76E5-1B4B-B349DDCC7ABA}"/>
              </a:ext>
            </a:extLst>
          </p:cNvPr>
          <p:cNvSpPr/>
          <p:nvPr/>
        </p:nvSpPr>
        <p:spPr>
          <a:xfrm rot="20786731">
            <a:off x="3423382" y="2955889"/>
            <a:ext cx="440742" cy="458371"/>
          </a:xfrm>
          <a:custGeom>
            <a:avLst/>
            <a:gdLst/>
            <a:ahLst/>
            <a:cxnLst/>
            <a:rect l="l" t="t" r="r" b="b"/>
            <a:pathLst>
              <a:path w="19326" h="18118" extrusionOk="0">
                <a:moveTo>
                  <a:pt x="17628" y="6794"/>
                </a:moveTo>
                <a:cubicBezTo>
                  <a:pt x="17939" y="6794"/>
                  <a:pt x="18193" y="7048"/>
                  <a:pt x="18193" y="7362"/>
                </a:cubicBezTo>
                <a:lnTo>
                  <a:pt x="18193" y="7927"/>
                </a:lnTo>
                <a:lnTo>
                  <a:pt x="12532" y="7927"/>
                </a:lnTo>
                <a:lnTo>
                  <a:pt x="12532" y="7362"/>
                </a:lnTo>
                <a:cubicBezTo>
                  <a:pt x="12532" y="7048"/>
                  <a:pt x="12785" y="6794"/>
                  <a:pt x="13099" y="6794"/>
                </a:cubicBezTo>
                <a:close/>
                <a:moveTo>
                  <a:pt x="17628" y="1133"/>
                </a:moveTo>
                <a:cubicBezTo>
                  <a:pt x="17939" y="1133"/>
                  <a:pt x="18193" y="1387"/>
                  <a:pt x="18193" y="1701"/>
                </a:cubicBezTo>
                <a:lnTo>
                  <a:pt x="18193" y="5759"/>
                </a:lnTo>
                <a:cubicBezTo>
                  <a:pt x="18012" y="5695"/>
                  <a:pt x="17819" y="5662"/>
                  <a:pt x="17628" y="5662"/>
                </a:cubicBezTo>
                <a:lnTo>
                  <a:pt x="13099" y="5662"/>
                </a:lnTo>
                <a:cubicBezTo>
                  <a:pt x="12160" y="5662"/>
                  <a:pt x="11399" y="6423"/>
                  <a:pt x="11399" y="7362"/>
                </a:cubicBezTo>
                <a:lnTo>
                  <a:pt x="11399" y="11324"/>
                </a:lnTo>
                <a:lnTo>
                  <a:pt x="1133" y="11324"/>
                </a:lnTo>
                <a:lnTo>
                  <a:pt x="1133" y="1701"/>
                </a:lnTo>
                <a:cubicBezTo>
                  <a:pt x="1133" y="1387"/>
                  <a:pt x="1387" y="1133"/>
                  <a:pt x="1701" y="1133"/>
                </a:cubicBezTo>
                <a:close/>
                <a:moveTo>
                  <a:pt x="11399" y="12456"/>
                </a:moveTo>
                <a:lnTo>
                  <a:pt x="11399" y="13588"/>
                </a:lnTo>
                <a:lnTo>
                  <a:pt x="1701" y="13588"/>
                </a:lnTo>
                <a:cubicBezTo>
                  <a:pt x="1387" y="13588"/>
                  <a:pt x="1133" y="13335"/>
                  <a:pt x="1133" y="13024"/>
                </a:cubicBezTo>
                <a:lnTo>
                  <a:pt x="1133" y="12456"/>
                </a:lnTo>
                <a:close/>
                <a:moveTo>
                  <a:pt x="18193" y="9059"/>
                </a:moveTo>
                <a:lnTo>
                  <a:pt x="18193" y="14720"/>
                </a:lnTo>
                <a:lnTo>
                  <a:pt x="12532" y="14720"/>
                </a:lnTo>
                <a:lnTo>
                  <a:pt x="12532" y="9059"/>
                </a:lnTo>
                <a:close/>
                <a:moveTo>
                  <a:pt x="11399" y="14720"/>
                </a:moveTo>
                <a:lnTo>
                  <a:pt x="11399" y="16420"/>
                </a:lnTo>
                <a:cubicBezTo>
                  <a:pt x="11399" y="16611"/>
                  <a:pt x="11432" y="16804"/>
                  <a:pt x="11496" y="16985"/>
                </a:cubicBezTo>
                <a:lnTo>
                  <a:pt x="7051" y="16985"/>
                </a:lnTo>
                <a:lnTo>
                  <a:pt x="7806" y="14720"/>
                </a:lnTo>
                <a:close/>
                <a:moveTo>
                  <a:pt x="18193" y="15853"/>
                </a:moveTo>
                <a:lnTo>
                  <a:pt x="18193" y="16420"/>
                </a:lnTo>
                <a:cubicBezTo>
                  <a:pt x="18193" y="16731"/>
                  <a:pt x="17939" y="16985"/>
                  <a:pt x="17628" y="16985"/>
                </a:cubicBezTo>
                <a:lnTo>
                  <a:pt x="13099" y="16985"/>
                </a:lnTo>
                <a:cubicBezTo>
                  <a:pt x="12785" y="16985"/>
                  <a:pt x="12532" y="16731"/>
                  <a:pt x="12532" y="16420"/>
                </a:cubicBezTo>
                <a:lnTo>
                  <a:pt x="12532" y="15853"/>
                </a:lnTo>
                <a:close/>
                <a:moveTo>
                  <a:pt x="1701" y="1"/>
                </a:moveTo>
                <a:cubicBezTo>
                  <a:pt x="762" y="1"/>
                  <a:pt x="1" y="762"/>
                  <a:pt x="1" y="1701"/>
                </a:cubicBezTo>
                <a:lnTo>
                  <a:pt x="1" y="13024"/>
                </a:lnTo>
                <a:cubicBezTo>
                  <a:pt x="1" y="13960"/>
                  <a:pt x="762" y="14720"/>
                  <a:pt x="1701" y="14720"/>
                </a:cubicBezTo>
                <a:lnTo>
                  <a:pt x="6613" y="14720"/>
                </a:lnTo>
                <a:lnTo>
                  <a:pt x="5859" y="16985"/>
                </a:lnTo>
                <a:lnTo>
                  <a:pt x="4002" y="16985"/>
                </a:lnTo>
                <a:cubicBezTo>
                  <a:pt x="3688" y="16985"/>
                  <a:pt x="3437" y="17239"/>
                  <a:pt x="3437" y="17553"/>
                </a:cubicBezTo>
                <a:cubicBezTo>
                  <a:pt x="3437" y="17864"/>
                  <a:pt x="3688" y="18117"/>
                  <a:pt x="4002" y="18117"/>
                </a:cubicBezTo>
                <a:lnTo>
                  <a:pt x="17628" y="18117"/>
                </a:lnTo>
                <a:cubicBezTo>
                  <a:pt x="18564" y="18117"/>
                  <a:pt x="19325" y="17356"/>
                  <a:pt x="19325" y="16420"/>
                </a:cubicBezTo>
                <a:lnTo>
                  <a:pt x="19325" y="1701"/>
                </a:lnTo>
                <a:cubicBezTo>
                  <a:pt x="19325" y="762"/>
                  <a:pt x="18564" y="1"/>
                  <a:pt x="176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nvGrpSpPr>
          <p:cNvPr id="105" name="Google Shape;195;p17">
            <a:extLst>
              <a:ext uri="{FF2B5EF4-FFF2-40B4-BE49-F238E27FC236}">
                <a16:creationId xmlns:a16="http://schemas.microsoft.com/office/drawing/2014/main" id="{7A59D52C-0DF1-99AC-02C3-CF90A5679897}"/>
              </a:ext>
            </a:extLst>
          </p:cNvPr>
          <p:cNvGrpSpPr/>
          <p:nvPr/>
        </p:nvGrpSpPr>
        <p:grpSpPr>
          <a:xfrm>
            <a:off x="4760166" y="3547275"/>
            <a:ext cx="507741" cy="505004"/>
            <a:chOff x="-2571737" y="2764550"/>
            <a:chExt cx="292225" cy="290650"/>
          </a:xfrm>
        </p:grpSpPr>
        <p:sp>
          <p:nvSpPr>
            <p:cNvPr id="106" name="Google Shape;196;p17">
              <a:extLst>
                <a:ext uri="{FF2B5EF4-FFF2-40B4-BE49-F238E27FC236}">
                  <a16:creationId xmlns:a16="http://schemas.microsoft.com/office/drawing/2014/main" id="{5D91997C-1591-0C56-2C9A-52BD8346E3CD}"/>
                </a:ext>
              </a:extLst>
            </p:cNvPr>
            <p:cNvSpPr/>
            <p:nvPr/>
          </p:nvSpPr>
          <p:spPr>
            <a:xfrm>
              <a:off x="-2496085" y="3009100"/>
              <a:ext cx="17350" cy="17350"/>
            </a:xfrm>
            <a:custGeom>
              <a:avLst/>
              <a:gdLst/>
              <a:ahLst/>
              <a:cxnLst/>
              <a:rect l="l" t="t" r="r" b="b"/>
              <a:pathLst>
                <a:path w="694" h="694" extrusionOk="0">
                  <a:moveTo>
                    <a:pt x="347" y="1"/>
                  </a:moveTo>
                  <a:cubicBezTo>
                    <a:pt x="127" y="1"/>
                    <a:pt x="0" y="158"/>
                    <a:pt x="0" y="347"/>
                  </a:cubicBezTo>
                  <a:cubicBezTo>
                    <a:pt x="0" y="536"/>
                    <a:pt x="127" y="694"/>
                    <a:pt x="347" y="694"/>
                  </a:cubicBezTo>
                  <a:cubicBezTo>
                    <a:pt x="536" y="694"/>
                    <a:pt x="694" y="536"/>
                    <a:pt x="694" y="347"/>
                  </a:cubicBezTo>
                  <a:cubicBezTo>
                    <a:pt x="662" y="158"/>
                    <a:pt x="505"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97;p17">
              <a:extLst>
                <a:ext uri="{FF2B5EF4-FFF2-40B4-BE49-F238E27FC236}">
                  <a16:creationId xmlns:a16="http://schemas.microsoft.com/office/drawing/2014/main" id="{43917AC2-4A28-35BC-A494-F5B74D1BB06C}"/>
                </a:ext>
              </a:extLst>
            </p:cNvPr>
            <p:cNvSpPr/>
            <p:nvPr/>
          </p:nvSpPr>
          <p:spPr>
            <a:xfrm>
              <a:off x="-2398548" y="2800375"/>
              <a:ext cx="52000" cy="120525"/>
            </a:xfrm>
            <a:custGeom>
              <a:avLst/>
              <a:gdLst/>
              <a:ahLst/>
              <a:cxnLst/>
              <a:rect l="l" t="t" r="r" b="b"/>
              <a:pathLst>
                <a:path w="2080" h="4821" extrusionOk="0">
                  <a:moveTo>
                    <a:pt x="1008" y="0"/>
                  </a:moveTo>
                  <a:cubicBezTo>
                    <a:pt x="819" y="0"/>
                    <a:pt x="662" y="158"/>
                    <a:pt x="662" y="378"/>
                  </a:cubicBezTo>
                  <a:lnTo>
                    <a:pt x="662" y="757"/>
                  </a:lnTo>
                  <a:cubicBezTo>
                    <a:pt x="252" y="914"/>
                    <a:pt x="0" y="1261"/>
                    <a:pt x="0" y="1733"/>
                  </a:cubicBezTo>
                  <a:cubicBezTo>
                    <a:pt x="0" y="2300"/>
                    <a:pt x="473" y="2773"/>
                    <a:pt x="1008" y="2773"/>
                  </a:cubicBezTo>
                  <a:cubicBezTo>
                    <a:pt x="1323" y="2773"/>
                    <a:pt x="1481" y="3119"/>
                    <a:pt x="1260" y="3371"/>
                  </a:cubicBezTo>
                  <a:cubicBezTo>
                    <a:pt x="1197" y="3419"/>
                    <a:pt x="1103" y="3442"/>
                    <a:pt x="1012" y="3442"/>
                  </a:cubicBezTo>
                  <a:cubicBezTo>
                    <a:pt x="922" y="3442"/>
                    <a:pt x="835" y="3419"/>
                    <a:pt x="788" y="3371"/>
                  </a:cubicBezTo>
                  <a:cubicBezTo>
                    <a:pt x="725" y="3308"/>
                    <a:pt x="630" y="3277"/>
                    <a:pt x="540" y="3277"/>
                  </a:cubicBezTo>
                  <a:cubicBezTo>
                    <a:pt x="449" y="3277"/>
                    <a:pt x="362" y="3308"/>
                    <a:pt x="315" y="3371"/>
                  </a:cubicBezTo>
                  <a:cubicBezTo>
                    <a:pt x="189" y="3466"/>
                    <a:pt x="189" y="3718"/>
                    <a:pt x="315" y="3844"/>
                  </a:cubicBezTo>
                  <a:cubicBezTo>
                    <a:pt x="410" y="3939"/>
                    <a:pt x="536" y="4033"/>
                    <a:pt x="693" y="4065"/>
                  </a:cubicBezTo>
                  <a:lnTo>
                    <a:pt x="693" y="4474"/>
                  </a:lnTo>
                  <a:cubicBezTo>
                    <a:pt x="693" y="4663"/>
                    <a:pt x="851" y="4821"/>
                    <a:pt x="1040" y="4821"/>
                  </a:cubicBezTo>
                  <a:cubicBezTo>
                    <a:pt x="1260" y="4821"/>
                    <a:pt x="1418" y="4663"/>
                    <a:pt x="1418" y="4474"/>
                  </a:cubicBezTo>
                  <a:lnTo>
                    <a:pt x="1418" y="4065"/>
                  </a:lnTo>
                  <a:cubicBezTo>
                    <a:pt x="1796" y="3907"/>
                    <a:pt x="2079" y="3560"/>
                    <a:pt x="2079" y="3088"/>
                  </a:cubicBezTo>
                  <a:cubicBezTo>
                    <a:pt x="2079" y="2521"/>
                    <a:pt x="1607" y="2048"/>
                    <a:pt x="1040" y="2048"/>
                  </a:cubicBezTo>
                  <a:cubicBezTo>
                    <a:pt x="851" y="2048"/>
                    <a:pt x="693" y="1891"/>
                    <a:pt x="693" y="1702"/>
                  </a:cubicBezTo>
                  <a:cubicBezTo>
                    <a:pt x="693" y="1495"/>
                    <a:pt x="842" y="1356"/>
                    <a:pt x="1016" y="1356"/>
                  </a:cubicBezTo>
                  <a:cubicBezTo>
                    <a:pt x="1107" y="1356"/>
                    <a:pt x="1205" y="1394"/>
                    <a:pt x="1292" y="1481"/>
                  </a:cubicBezTo>
                  <a:cubicBezTo>
                    <a:pt x="1355" y="1528"/>
                    <a:pt x="1441" y="1552"/>
                    <a:pt x="1528" y="1552"/>
                  </a:cubicBezTo>
                  <a:cubicBezTo>
                    <a:pt x="1615" y="1552"/>
                    <a:pt x="1701" y="1528"/>
                    <a:pt x="1764" y="1481"/>
                  </a:cubicBezTo>
                  <a:cubicBezTo>
                    <a:pt x="1859" y="1355"/>
                    <a:pt x="1859" y="1103"/>
                    <a:pt x="1764" y="1009"/>
                  </a:cubicBezTo>
                  <a:cubicBezTo>
                    <a:pt x="1638" y="883"/>
                    <a:pt x="1512" y="788"/>
                    <a:pt x="1355" y="757"/>
                  </a:cubicBezTo>
                  <a:lnTo>
                    <a:pt x="1355" y="378"/>
                  </a:lnTo>
                  <a:cubicBezTo>
                    <a:pt x="1355" y="158"/>
                    <a:pt x="1197" y="0"/>
                    <a:pt x="10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98;p17">
              <a:extLst>
                <a:ext uri="{FF2B5EF4-FFF2-40B4-BE49-F238E27FC236}">
                  <a16:creationId xmlns:a16="http://schemas.microsoft.com/office/drawing/2014/main" id="{DCFA082F-A1BC-56C7-16DA-999EE22B6A44}"/>
                </a:ext>
              </a:extLst>
            </p:cNvPr>
            <p:cNvSpPr/>
            <p:nvPr/>
          </p:nvSpPr>
          <p:spPr>
            <a:xfrm>
              <a:off x="-2571737" y="2764550"/>
              <a:ext cx="292225" cy="290650"/>
            </a:xfrm>
            <a:custGeom>
              <a:avLst/>
              <a:gdLst/>
              <a:ahLst/>
              <a:cxnLst/>
              <a:rect l="l" t="t" r="r" b="b"/>
              <a:pathLst>
                <a:path w="11689" h="11626" extrusionOk="0">
                  <a:moveTo>
                    <a:pt x="5009" y="1355"/>
                  </a:moveTo>
                  <a:cubicBezTo>
                    <a:pt x="4789" y="1576"/>
                    <a:pt x="4694" y="1796"/>
                    <a:pt x="4537" y="2049"/>
                  </a:cubicBezTo>
                  <a:lnTo>
                    <a:pt x="662" y="2049"/>
                  </a:lnTo>
                  <a:lnTo>
                    <a:pt x="662" y="1670"/>
                  </a:lnTo>
                  <a:cubicBezTo>
                    <a:pt x="662" y="1513"/>
                    <a:pt x="819" y="1355"/>
                    <a:pt x="1008" y="1355"/>
                  </a:cubicBezTo>
                  <a:close/>
                  <a:moveTo>
                    <a:pt x="7908" y="694"/>
                  </a:moveTo>
                  <a:cubicBezTo>
                    <a:pt x="9609" y="694"/>
                    <a:pt x="10995" y="2080"/>
                    <a:pt x="10995" y="3781"/>
                  </a:cubicBezTo>
                  <a:cubicBezTo>
                    <a:pt x="10995" y="5451"/>
                    <a:pt x="9609" y="6837"/>
                    <a:pt x="7908" y="6837"/>
                  </a:cubicBezTo>
                  <a:cubicBezTo>
                    <a:pt x="7309" y="6837"/>
                    <a:pt x="6679" y="6680"/>
                    <a:pt x="6206" y="6365"/>
                  </a:cubicBezTo>
                  <a:cubicBezTo>
                    <a:pt x="6162" y="6342"/>
                    <a:pt x="6086" y="6320"/>
                    <a:pt x="6023" y="6320"/>
                  </a:cubicBezTo>
                  <a:cubicBezTo>
                    <a:pt x="5997" y="6320"/>
                    <a:pt x="5973" y="6324"/>
                    <a:pt x="5954" y="6333"/>
                  </a:cubicBezTo>
                  <a:cubicBezTo>
                    <a:pt x="5671" y="6396"/>
                    <a:pt x="5324" y="6522"/>
                    <a:pt x="5009" y="6648"/>
                  </a:cubicBezTo>
                  <a:lnTo>
                    <a:pt x="5324" y="5703"/>
                  </a:lnTo>
                  <a:cubicBezTo>
                    <a:pt x="5356" y="5609"/>
                    <a:pt x="5324" y="5514"/>
                    <a:pt x="5261" y="5420"/>
                  </a:cubicBezTo>
                  <a:cubicBezTo>
                    <a:pt x="4946" y="4947"/>
                    <a:pt x="4789" y="4348"/>
                    <a:pt x="4789" y="3781"/>
                  </a:cubicBezTo>
                  <a:cubicBezTo>
                    <a:pt x="4789" y="2080"/>
                    <a:pt x="6238" y="694"/>
                    <a:pt x="7908" y="694"/>
                  </a:cubicBezTo>
                  <a:close/>
                  <a:moveTo>
                    <a:pt x="4253" y="2710"/>
                  </a:moveTo>
                  <a:cubicBezTo>
                    <a:pt x="4190" y="3025"/>
                    <a:pt x="4096" y="3372"/>
                    <a:pt x="4096" y="3718"/>
                  </a:cubicBezTo>
                  <a:cubicBezTo>
                    <a:pt x="4096" y="4411"/>
                    <a:pt x="4253" y="5041"/>
                    <a:pt x="4600" y="5609"/>
                  </a:cubicBezTo>
                  <a:lnTo>
                    <a:pt x="4127" y="7089"/>
                  </a:lnTo>
                  <a:cubicBezTo>
                    <a:pt x="4096" y="7184"/>
                    <a:pt x="4127" y="7341"/>
                    <a:pt x="4222" y="7436"/>
                  </a:cubicBezTo>
                  <a:cubicBezTo>
                    <a:pt x="4266" y="7480"/>
                    <a:pt x="4358" y="7525"/>
                    <a:pt x="4453" y="7525"/>
                  </a:cubicBezTo>
                  <a:cubicBezTo>
                    <a:pt x="4492" y="7525"/>
                    <a:pt x="4531" y="7517"/>
                    <a:pt x="4568" y="7499"/>
                  </a:cubicBezTo>
                  <a:cubicBezTo>
                    <a:pt x="4568" y="7499"/>
                    <a:pt x="5387" y="7247"/>
                    <a:pt x="6017" y="7026"/>
                  </a:cubicBezTo>
                  <a:cubicBezTo>
                    <a:pt x="6080" y="7089"/>
                    <a:pt x="6143" y="7089"/>
                    <a:pt x="6175" y="7121"/>
                  </a:cubicBezTo>
                  <a:lnTo>
                    <a:pt x="6175" y="8223"/>
                  </a:lnTo>
                  <a:lnTo>
                    <a:pt x="662" y="8223"/>
                  </a:lnTo>
                  <a:lnTo>
                    <a:pt x="662" y="2710"/>
                  </a:lnTo>
                  <a:close/>
                  <a:moveTo>
                    <a:pt x="6112" y="8885"/>
                  </a:moveTo>
                  <a:lnTo>
                    <a:pt x="6112" y="10618"/>
                  </a:lnTo>
                  <a:cubicBezTo>
                    <a:pt x="6143" y="10807"/>
                    <a:pt x="5986" y="10964"/>
                    <a:pt x="5797" y="10964"/>
                  </a:cubicBezTo>
                  <a:lnTo>
                    <a:pt x="977" y="10964"/>
                  </a:lnTo>
                  <a:cubicBezTo>
                    <a:pt x="788" y="10964"/>
                    <a:pt x="630" y="10807"/>
                    <a:pt x="630" y="10618"/>
                  </a:cubicBezTo>
                  <a:lnTo>
                    <a:pt x="630" y="8885"/>
                  </a:lnTo>
                  <a:close/>
                  <a:moveTo>
                    <a:pt x="7908" y="1"/>
                  </a:moveTo>
                  <a:cubicBezTo>
                    <a:pt x="7120" y="1"/>
                    <a:pt x="6364" y="221"/>
                    <a:pt x="5734" y="662"/>
                  </a:cubicBezTo>
                  <a:lnTo>
                    <a:pt x="1008" y="662"/>
                  </a:lnTo>
                  <a:cubicBezTo>
                    <a:pt x="473" y="662"/>
                    <a:pt x="0" y="1135"/>
                    <a:pt x="0" y="1670"/>
                  </a:cubicBezTo>
                  <a:lnTo>
                    <a:pt x="0" y="10618"/>
                  </a:lnTo>
                  <a:cubicBezTo>
                    <a:pt x="0" y="11153"/>
                    <a:pt x="473" y="11626"/>
                    <a:pt x="1008" y="11626"/>
                  </a:cubicBezTo>
                  <a:lnTo>
                    <a:pt x="5828" y="11626"/>
                  </a:lnTo>
                  <a:cubicBezTo>
                    <a:pt x="6364" y="11626"/>
                    <a:pt x="6837" y="11153"/>
                    <a:pt x="6837" y="10618"/>
                  </a:cubicBezTo>
                  <a:lnTo>
                    <a:pt x="6837" y="7341"/>
                  </a:lnTo>
                  <a:cubicBezTo>
                    <a:pt x="7215" y="7436"/>
                    <a:pt x="7561" y="7499"/>
                    <a:pt x="7908" y="7499"/>
                  </a:cubicBezTo>
                  <a:cubicBezTo>
                    <a:pt x="9987" y="7499"/>
                    <a:pt x="11688" y="5798"/>
                    <a:pt x="11688" y="3718"/>
                  </a:cubicBezTo>
                  <a:cubicBezTo>
                    <a:pt x="11657" y="1670"/>
                    <a:pt x="9956" y="1"/>
                    <a:pt x="79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1" name="Google Shape;1253;p39">
            <a:extLst>
              <a:ext uri="{FF2B5EF4-FFF2-40B4-BE49-F238E27FC236}">
                <a16:creationId xmlns:a16="http://schemas.microsoft.com/office/drawing/2014/main" id="{3DCD2583-6068-8F62-8364-CCF6FEE71700}"/>
              </a:ext>
            </a:extLst>
          </p:cNvPr>
          <p:cNvSpPr/>
          <p:nvPr/>
        </p:nvSpPr>
        <p:spPr>
          <a:xfrm>
            <a:off x="5388943" y="2645386"/>
            <a:ext cx="470796" cy="494435"/>
          </a:xfrm>
          <a:custGeom>
            <a:avLst/>
            <a:gdLst/>
            <a:ahLst/>
            <a:cxnLst/>
            <a:rect l="l" t="t" r="r" b="b"/>
            <a:pathLst>
              <a:path w="11153" h="11713" extrusionOk="0">
                <a:moveTo>
                  <a:pt x="9594" y="693"/>
                </a:moveTo>
                <a:cubicBezTo>
                  <a:pt x="9767" y="693"/>
                  <a:pt x="9940" y="764"/>
                  <a:pt x="10082" y="906"/>
                </a:cubicBezTo>
                <a:cubicBezTo>
                  <a:pt x="10365" y="1158"/>
                  <a:pt x="10365" y="1599"/>
                  <a:pt x="10082" y="1883"/>
                </a:cubicBezTo>
                <a:lnTo>
                  <a:pt x="9168" y="2796"/>
                </a:lnTo>
                <a:lnTo>
                  <a:pt x="6175" y="3364"/>
                </a:lnTo>
                <a:lnTo>
                  <a:pt x="6175" y="1410"/>
                </a:lnTo>
                <a:lnTo>
                  <a:pt x="8475" y="1410"/>
                </a:lnTo>
                <a:cubicBezTo>
                  <a:pt x="8538" y="1410"/>
                  <a:pt x="8664" y="1379"/>
                  <a:pt x="8696" y="1284"/>
                </a:cubicBezTo>
                <a:lnTo>
                  <a:pt x="9105" y="906"/>
                </a:lnTo>
                <a:cubicBezTo>
                  <a:pt x="9247" y="764"/>
                  <a:pt x="9420" y="693"/>
                  <a:pt x="9594" y="693"/>
                </a:cubicBezTo>
                <a:close/>
                <a:moveTo>
                  <a:pt x="5136" y="749"/>
                </a:moveTo>
                <a:cubicBezTo>
                  <a:pt x="5325" y="749"/>
                  <a:pt x="5482" y="906"/>
                  <a:pt x="5482" y="1095"/>
                </a:cubicBezTo>
                <a:lnTo>
                  <a:pt x="5482" y="4214"/>
                </a:lnTo>
                <a:cubicBezTo>
                  <a:pt x="5356" y="4151"/>
                  <a:pt x="5230" y="4151"/>
                  <a:pt x="5136" y="4151"/>
                </a:cubicBezTo>
                <a:cubicBezTo>
                  <a:pt x="5010" y="4151"/>
                  <a:pt x="4884" y="4151"/>
                  <a:pt x="4758" y="4214"/>
                </a:cubicBezTo>
                <a:lnTo>
                  <a:pt x="4758" y="1095"/>
                </a:lnTo>
                <a:cubicBezTo>
                  <a:pt x="4758" y="906"/>
                  <a:pt x="4915" y="749"/>
                  <a:pt x="5136" y="749"/>
                </a:cubicBezTo>
                <a:close/>
                <a:moveTo>
                  <a:pt x="5136" y="4844"/>
                </a:moveTo>
                <a:cubicBezTo>
                  <a:pt x="5671" y="4844"/>
                  <a:pt x="6144" y="5317"/>
                  <a:pt x="6144" y="5852"/>
                </a:cubicBezTo>
                <a:cubicBezTo>
                  <a:pt x="6144" y="6419"/>
                  <a:pt x="5671" y="6861"/>
                  <a:pt x="5136" y="6861"/>
                </a:cubicBezTo>
                <a:cubicBezTo>
                  <a:pt x="4568" y="6861"/>
                  <a:pt x="4096" y="6388"/>
                  <a:pt x="4096" y="5852"/>
                </a:cubicBezTo>
                <a:cubicBezTo>
                  <a:pt x="4096" y="5317"/>
                  <a:pt x="4568" y="4844"/>
                  <a:pt x="5136" y="4844"/>
                </a:cubicBezTo>
                <a:close/>
                <a:moveTo>
                  <a:pt x="4096" y="1442"/>
                </a:moveTo>
                <a:lnTo>
                  <a:pt x="4096" y="4529"/>
                </a:lnTo>
                <a:cubicBezTo>
                  <a:pt x="3655" y="4844"/>
                  <a:pt x="3434" y="5348"/>
                  <a:pt x="3434" y="5884"/>
                </a:cubicBezTo>
                <a:cubicBezTo>
                  <a:pt x="3434" y="6136"/>
                  <a:pt x="3466" y="6419"/>
                  <a:pt x="3592" y="6609"/>
                </a:cubicBezTo>
                <a:lnTo>
                  <a:pt x="2332" y="8184"/>
                </a:lnTo>
                <a:cubicBezTo>
                  <a:pt x="1323" y="7522"/>
                  <a:pt x="725" y="6356"/>
                  <a:pt x="725" y="5159"/>
                </a:cubicBezTo>
                <a:cubicBezTo>
                  <a:pt x="662" y="3143"/>
                  <a:pt x="2206" y="1568"/>
                  <a:pt x="4096" y="1442"/>
                </a:cubicBezTo>
                <a:close/>
                <a:moveTo>
                  <a:pt x="8916" y="3521"/>
                </a:moveTo>
                <a:lnTo>
                  <a:pt x="8916" y="4466"/>
                </a:lnTo>
                <a:cubicBezTo>
                  <a:pt x="8916" y="4529"/>
                  <a:pt x="8916" y="4592"/>
                  <a:pt x="8948" y="4624"/>
                </a:cubicBezTo>
                <a:lnTo>
                  <a:pt x="9798" y="6419"/>
                </a:lnTo>
                <a:cubicBezTo>
                  <a:pt x="9893" y="6577"/>
                  <a:pt x="9798" y="6672"/>
                  <a:pt x="9798" y="6735"/>
                </a:cubicBezTo>
                <a:cubicBezTo>
                  <a:pt x="9767" y="6766"/>
                  <a:pt x="9704" y="6892"/>
                  <a:pt x="9546" y="6892"/>
                </a:cubicBezTo>
                <a:lnTo>
                  <a:pt x="9263" y="6892"/>
                </a:lnTo>
                <a:cubicBezTo>
                  <a:pt x="9074" y="6892"/>
                  <a:pt x="8916" y="7050"/>
                  <a:pt x="8916" y="7239"/>
                </a:cubicBezTo>
                <a:lnTo>
                  <a:pt x="8916" y="8341"/>
                </a:lnTo>
                <a:cubicBezTo>
                  <a:pt x="8633" y="8467"/>
                  <a:pt x="8381" y="8656"/>
                  <a:pt x="8286" y="8971"/>
                </a:cubicBezTo>
                <a:lnTo>
                  <a:pt x="6522" y="8971"/>
                </a:lnTo>
                <a:cubicBezTo>
                  <a:pt x="5955" y="8971"/>
                  <a:pt x="5482" y="8499"/>
                  <a:pt x="5482" y="7932"/>
                </a:cubicBezTo>
                <a:lnTo>
                  <a:pt x="5482" y="7554"/>
                </a:lnTo>
                <a:cubicBezTo>
                  <a:pt x="6270" y="7396"/>
                  <a:pt x="6868" y="6672"/>
                  <a:pt x="6868" y="5852"/>
                </a:cubicBezTo>
                <a:cubicBezTo>
                  <a:pt x="6868" y="5317"/>
                  <a:pt x="6585" y="4781"/>
                  <a:pt x="6207" y="4466"/>
                </a:cubicBezTo>
                <a:lnTo>
                  <a:pt x="6207" y="4088"/>
                </a:lnTo>
                <a:lnTo>
                  <a:pt x="8916" y="3521"/>
                </a:lnTo>
                <a:close/>
                <a:moveTo>
                  <a:pt x="9231" y="8940"/>
                </a:moveTo>
                <a:cubicBezTo>
                  <a:pt x="9420" y="8940"/>
                  <a:pt x="9578" y="9097"/>
                  <a:pt x="9578" y="9286"/>
                </a:cubicBezTo>
                <a:cubicBezTo>
                  <a:pt x="9578" y="9475"/>
                  <a:pt x="9420" y="9633"/>
                  <a:pt x="9231" y="9633"/>
                </a:cubicBezTo>
                <a:cubicBezTo>
                  <a:pt x="9011" y="9633"/>
                  <a:pt x="8853" y="9475"/>
                  <a:pt x="8853" y="9286"/>
                </a:cubicBezTo>
                <a:cubicBezTo>
                  <a:pt x="8853" y="9097"/>
                  <a:pt x="9011" y="8940"/>
                  <a:pt x="9231" y="8940"/>
                </a:cubicBezTo>
                <a:close/>
                <a:moveTo>
                  <a:pt x="3970" y="7144"/>
                </a:moveTo>
                <a:cubicBezTo>
                  <a:pt x="4222" y="7365"/>
                  <a:pt x="4442" y="7522"/>
                  <a:pt x="4758" y="7554"/>
                </a:cubicBezTo>
                <a:lnTo>
                  <a:pt x="4758" y="7932"/>
                </a:lnTo>
                <a:cubicBezTo>
                  <a:pt x="4758" y="8877"/>
                  <a:pt x="5514" y="9633"/>
                  <a:pt x="6459" y="9633"/>
                </a:cubicBezTo>
                <a:lnTo>
                  <a:pt x="8223" y="9633"/>
                </a:lnTo>
                <a:cubicBezTo>
                  <a:pt x="8286" y="9727"/>
                  <a:pt x="8318" y="9791"/>
                  <a:pt x="8349" y="9822"/>
                </a:cubicBezTo>
                <a:cubicBezTo>
                  <a:pt x="8034" y="10137"/>
                  <a:pt x="7593" y="10295"/>
                  <a:pt x="7183" y="10295"/>
                </a:cubicBezTo>
                <a:lnTo>
                  <a:pt x="5797" y="10295"/>
                </a:lnTo>
                <a:cubicBezTo>
                  <a:pt x="5608" y="10295"/>
                  <a:pt x="5451" y="10452"/>
                  <a:pt x="5451" y="10673"/>
                </a:cubicBezTo>
                <a:lnTo>
                  <a:pt x="5451" y="11051"/>
                </a:lnTo>
                <a:lnTo>
                  <a:pt x="2710" y="11051"/>
                </a:lnTo>
                <a:lnTo>
                  <a:pt x="2710" y="8719"/>
                </a:lnTo>
                <a:lnTo>
                  <a:pt x="3970" y="7144"/>
                </a:lnTo>
                <a:close/>
                <a:moveTo>
                  <a:pt x="9629" y="0"/>
                </a:moveTo>
                <a:cubicBezTo>
                  <a:pt x="9278" y="0"/>
                  <a:pt x="8932" y="134"/>
                  <a:pt x="8664" y="402"/>
                </a:cubicBezTo>
                <a:lnTo>
                  <a:pt x="8412" y="686"/>
                </a:lnTo>
                <a:lnTo>
                  <a:pt x="6144" y="686"/>
                </a:lnTo>
                <a:cubicBezTo>
                  <a:pt x="5986" y="308"/>
                  <a:pt x="5640" y="24"/>
                  <a:pt x="5167" y="24"/>
                </a:cubicBezTo>
                <a:cubicBezTo>
                  <a:pt x="4726" y="24"/>
                  <a:pt x="4348" y="308"/>
                  <a:pt x="4190" y="686"/>
                </a:cubicBezTo>
                <a:cubicBezTo>
                  <a:pt x="1859" y="812"/>
                  <a:pt x="0" y="2702"/>
                  <a:pt x="0" y="5033"/>
                </a:cubicBezTo>
                <a:cubicBezTo>
                  <a:pt x="0" y="6514"/>
                  <a:pt x="725" y="7900"/>
                  <a:pt x="1922" y="8688"/>
                </a:cubicBezTo>
                <a:lnTo>
                  <a:pt x="2048" y="8782"/>
                </a:lnTo>
                <a:lnTo>
                  <a:pt x="2048" y="11366"/>
                </a:lnTo>
                <a:cubicBezTo>
                  <a:pt x="2048" y="11555"/>
                  <a:pt x="2206" y="11712"/>
                  <a:pt x="2426" y="11712"/>
                </a:cubicBezTo>
                <a:lnTo>
                  <a:pt x="5829" y="11712"/>
                </a:lnTo>
                <a:cubicBezTo>
                  <a:pt x="6018" y="11712"/>
                  <a:pt x="6207" y="11555"/>
                  <a:pt x="6207" y="11366"/>
                </a:cubicBezTo>
                <a:lnTo>
                  <a:pt x="6207" y="10956"/>
                </a:lnTo>
                <a:lnTo>
                  <a:pt x="7215" y="10956"/>
                </a:lnTo>
                <a:cubicBezTo>
                  <a:pt x="7877" y="10956"/>
                  <a:pt x="8475" y="10704"/>
                  <a:pt x="8948" y="10232"/>
                </a:cubicBezTo>
                <a:cubicBezTo>
                  <a:pt x="9074" y="10263"/>
                  <a:pt x="9137" y="10263"/>
                  <a:pt x="9263" y="10263"/>
                </a:cubicBezTo>
                <a:cubicBezTo>
                  <a:pt x="9830" y="10263"/>
                  <a:pt x="10302" y="9791"/>
                  <a:pt x="10302" y="9223"/>
                </a:cubicBezTo>
                <a:cubicBezTo>
                  <a:pt x="10302" y="8814"/>
                  <a:pt x="10019" y="8404"/>
                  <a:pt x="9609" y="8247"/>
                </a:cubicBezTo>
                <a:lnTo>
                  <a:pt x="9609" y="7491"/>
                </a:lnTo>
                <a:cubicBezTo>
                  <a:pt x="9924" y="7459"/>
                  <a:pt x="10239" y="7302"/>
                  <a:pt x="10397" y="7018"/>
                </a:cubicBezTo>
                <a:cubicBezTo>
                  <a:pt x="10617" y="6703"/>
                  <a:pt x="10617" y="6356"/>
                  <a:pt x="10460" y="6041"/>
                </a:cubicBezTo>
                <a:lnTo>
                  <a:pt x="9609" y="4403"/>
                </a:lnTo>
                <a:lnTo>
                  <a:pt x="9609" y="3332"/>
                </a:lnTo>
                <a:lnTo>
                  <a:pt x="10617" y="2355"/>
                </a:lnTo>
                <a:cubicBezTo>
                  <a:pt x="11153" y="1788"/>
                  <a:pt x="11153" y="938"/>
                  <a:pt x="10617" y="402"/>
                </a:cubicBezTo>
                <a:cubicBezTo>
                  <a:pt x="10334" y="134"/>
                  <a:pt x="9979" y="0"/>
                  <a:pt x="96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20"/>
          <p:cNvSpPr txBox="1">
            <a:spLocks noGrp="1"/>
          </p:cNvSpPr>
          <p:nvPr>
            <p:ph type="title"/>
          </p:nvPr>
        </p:nvSpPr>
        <p:spPr>
          <a:xfrm>
            <a:off x="2514575" y="409575"/>
            <a:ext cx="4114800" cy="32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InterConnection</a:t>
            </a:r>
            <a:endParaRPr dirty="0"/>
          </a:p>
        </p:txBody>
      </p:sp>
      <p:sp>
        <p:nvSpPr>
          <p:cNvPr id="280" name="Google Shape;280;p20"/>
          <p:cNvSpPr/>
          <p:nvPr/>
        </p:nvSpPr>
        <p:spPr>
          <a:xfrm>
            <a:off x="3596648" y="1354478"/>
            <a:ext cx="1950600" cy="2180100"/>
          </a:xfrm>
          <a:prstGeom prst="roundRect">
            <a:avLst>
              <a:gd name="adj" fmla="val 10059"/>
            </a:avLst>
          </a:prstGeom>
          <a:solidFill>
            <a:schemeClr val="lt1"/>
          </a:solidFill>
          <a:ln w="381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81" name="Google Shape;281;p20"/>
          <p:cNvSpPr txBox="1"/>
          <p:nvPr/>
        </p:nvSpPr>
        <p:spPr>
          <a:xfrm>
            <a:off x="3817819" y="2215256"/>
            <a:ext cx="1508400" cy="406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2500"/>
              <a:buFont typeface="Arial"/>
              <a:buNone/>
            </a:pPr>
            <a:r>
              <a:rPr lang="en" sz="2500" b="0" i="0" u="none" strike="noStrike" cap="none">
                <a:solidFill>
                  <a:srgbClr val="FFFFFF"/>
                </a:solidFill>
                <a:latin typeface="Arial"/>
                <a:ea typeface="Arial"/>
                <a:cs typeface="Arial"/>
                <a:sym typeface="Arial"/>
              </a:rPr>
              <a:t>SERVICES</a:t>
            </a:r>
            <a:endParaRPr/>
          </a:p>
        </p:txBody>
      </p:sp>
      <p:sp>
        <p:nvSpPr>
          <p:cNvPr id="283" name="Google Shape;283;p20"/>
          <p:cNvSpPr/>
          <p:nvPr/>
        </p:nvSpPr>
        <p:spPr>
          <a:xfrm>
            <a:off x="3580134" y="2035800"/>
            <a:ext cx="1950600" cy="10719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84" name="Google Shape;284;p20"/>
          <p:cNvSpPr txBox="1"/>
          <p:nvPr/>
        </p:nvSpPr>
        <p:spPr>
          <a:xfrm>
            <a:off x="3563620" y="2004450"/>
            <a:ext cx="1950600" cy="1134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 sz="2400" dirty="0">
                <a:solidFill>
                  <a:schemeClr val="lt1"/>
                </a:solidFill>
                <a:latin typeface="Fira Sans Extra Condensed Medium" panose="020B0604020202020204" charset="0"/>
                <a:ea typeface="Roboto"/>
                <a:cs typeface="Roboto"/>
                <a:sym typeface="Roboto"/>
              </a:rPr>
              <a:t>Medics</a:t>
            </a:r>
            <a:endParaRPr sz="2400" dirty="0">
              <a:solidFill>
                <a:schemeClr val="lt1"/>
              </a:solidFill>
              <a:latin typeface="Fira Sans Extra Condensed Medium" panose="020B0604020202020204" charset="0"/>
              <a:ea typeface="Roboto"/>
              <a:cs typeface="Roboto"/>
              <a:sym typeface="Roboto"/>
            </a:endParaRPr>
          </a:p>
        </p:txBody>
      </p:sp>
      <p:sp>
        <p:nvSpPr>
          <p:cNvPr id="285" name="Google Shape;285;p20"/>
          <p:cNvSpPr/>
          <p:nvPr/>
        </p:nvSpPr>
        <p:spPr>
          <a:xfrm>
            <a:off x="6221361" y="1354478"/>
            <a:ext cx="1950600" cy="2180100"/>
          </a:xfrm>
          <a:prstGeom prst="roundRect">
            <a:avLst>
              <a:gd name="adj" fmla="val 10059"/>
            </a:avLst>
          </a:prstGeom>
          <a:solidFill>
            <a:schemeClr val="lt1"/>
          </a:solidFill>
          <a:ln w="381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87" name="Google Shape;287;p20"/>
          <p:cNvSpPr/>
          <p:nvPr/>
        </p:nvSpPr>
        <p:spPr>
          <a:xfrm>
            <a:off x="6224636" y="1908578"/>
            <a:ext cx="1950600" cy="10719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lang="en-US" sz="1800" b="0" i="0" u="none" strike="noStrike" cap="none" dirty="0">
              <a:solidFill>
                <a:srgbClr val="FFFFFF"/>
              </a:solidFill>
              <a:latin typeface="Calibri"/>
              <a:ea typeface="Calibri"/>
              <a:cs typeface="Calibri"/>
              <a:sym typeface="Calibri"/>
            </a:endParaRPr>
          </a:p>
        </p:txBody>
      </p:sp>
      <p:sp>
        <p:nvSpPr>
          <p:cNvPr id="288" name="Google Shape;288;p20"/>
          <p:cNvSpPr txBox="1"/>
          <p:nvPr/>
        </p:nvSpPr>
        <p:spPr>
          <a:xfrm>
            <a:off x="6218086" y="1955174"/>
            <a:ext cx="1950600" cy="1134600"/>
          </a:xfrm>
          <a:prstGeom prst="rect">
            <a:avLst/>
          </a:prstGeom>
          <a:noFill/>
          <a:ln>
            <a:noFill/>
          </a:ln>
        </p:spPr>
        <p:txBody>
          <a:bodyPr spcFirstLastPara="1" wrap="square" lIns="91425" tIns="45700" rIns="91425" bIns="45700" anchor="ctr" anchorCtr="0">
            <a:noAutofit/>
          </a:bodyPr>
          <a:lstStyle/>
          <a:p>
            <a:pPr algn="ctr"/>
            <a:r>
              <a:rPr lang="en-US" sz="2400" dirty="0">
                <a:solidFill>
                  <a:schemeClr val="bg1"/>
                </a:solidFill>
                <a:latin typeface="Fira Sans Extra Condensed Medium"/>
                <a:ea typeface="Fira Sans Extra Condensed Medium"/>
                <a:cs typeface="Fira Sans Extra Condensed Medium"/>
                <a:sym typeface="Fira Sans Extra Condensed Medium"/>
              </a:rPr>
              <a:t>Customer</a:t>
            </a:r>
            <a:endParaRPr lang="en-US" sz="2400" i="0" u="none" strike="noStrike" cap="none" dirty="0">
              <a:solidFill>
                <a:schemeClr val="bg1"/>
              </a:solidFill>
              <a:latin typeface="Fira Sans Extra Condensed Medium"/>
              <a:ea typeface="Fira Sans Extra Condensed Medium"/>
              <a:cs typeface="Fira Sans Extra Condensed Medium"/>
              <a:sym typeface="Fira Sans Extra Condensed Medium"/>
            </a:endParaRPr>
          </a:p>
          <a:p>
            <a:pPr marL="0" lvl="0" indent="0" algn="ctr" rtl="0">
              <a:spcBef>
                <a:spcPts val="0"/>
              </a:spcBef>
              <a:spcAft>
                <a:spcPts val="0"/>
              </a:spcAft>
              <a:buNone/>
            </a:pPr>
            <a:endParaRPr sz="1200" dirty="0">
              <a:solidFill>
                <a:schemeClr val="lt1"/>
              </a:solidFill>
              <a:latin typeface="Roboto"/>
              <a:ea typeface="Roboto"/>
              <a:cs typeface="Roboto"/>
              <a:sym typeface="Roboto"/>
            </a:endParaRPr>
          </a:p>
        </p:txBody>
      </p:sp>
      <p:grpSp>
        <p:nvGrpSpPr>
          <p:cNvPr id="301" name="Google Shape;301;p20"/>
          <p:cNvGrpSpPr/>
          <p:nvPr/>
        </p:nvGrpSpPr>
        <p:grpSpPr>
          <a:xfrm>
            <a:off x="938907" y="1354478"/>
            <a:ext cx="1970389" cy="2180100"/>
            <a:chOff x="952149" y="1354478"/>
            <a:chExt cx="1970389" cy="2180100"/>
          </a:xfrm>
        </p:grpSpPr>
        <p:sp>
          <p:nvSpPr>
            <p:cNvPr id="302" name="Google Shape;302;p20"/>
            <p:cNvSpPr/>
            <p:nvPr/>
          </p:nvSpPr>
          <p:spPr>
            <a:xfrm>
              <a:off x="971938" y="1354478"/>
              <a:ext cx="1950600" cy="2180100"/>
            </a:xfrm>
            <a:prstGeom prst="roundRect">
              <a:avLst>
                <a:gd name="adj" fmla="val 10059"/>
              </a:avLst>
            </a:prstGeom>
            <a:solidFill>
              <a:schemeClr val="lt1"/>
            </a:solid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03" name="Google Shape;303;p20"/>
            <p:cNvSpPr/>
            <p:nvPr/>
          </p:nvSpPr>
          <p:spPr>
            <a:xfrm>
              <a:off x="971938" y="2067150"/>
              <a:ext cx="1950600" cy="1071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05" name="Google Shape;305;p20"/>
            <p:cNvSpPr txBox="1"/>
            <p:nvPr/>
          </p:nvSpPr>
          <p:spPr>
            <a:xfrm>
              <a:off x="952149" y="1973100"/>
              <a:ext cx="1950600" cy="1134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sz="2400" dirty="0">
                  <a:solidFill>
                    <a:schemeClr val="lt1"/>
                  </a:solidFill>
                  <a:latin typeface="Fira Sans Extra Condensed Medium" panose="020B0604020202020204" charset="0"/>
                  <a:ea typeface="Roboto"/>
                  <a:cs typeface="Roboto"/>
                  <a:sym typeface="Roboto"/>
                </a:rPr>
                <a:t>Pharmacies</a:t>
              </a:r>
              <a:r>
                <a:rPr lang="en" sz="1200" dirty="0">
                  <a:solidFill>
                    <a:schemeClr val="lt1"/>
                  </a:solidFill>
                  <a:latin typeface="Roboto"/>
                  <a:ea typeface="Roboto"/>
                  <a:cs typeface="Roboto"/>
                  <a:sym typeface="Roboto"/>
                </a:rPr>
                <a:t> </a:t>
              </a:r>
              <a:endParaRPr sz="1500" b="0" i="0" u="none" strike="noStrike" cap="none" dirty="0">
                <a:solidFill>
                  <a:srgbClr val="FFFFFF"/>
                </a:solidFill>
                <a:latin typeface="Arial"/>
                <a:ea typeface="Arial"/>
                <a:cs typeface="Arial"/>
                <a:sym typeface="Arial"/>
              </a:endParaRPr>
            </a:p>
          </p:txBody>
        </p:sp>
      </p:grpSp>
      <p:sp>
        <p:nvSpPr>
          <p:cNvPr id="33" name="Google Shape;487;p24">
            <a:extLst>
              <a:ext uri="{FF2B5EF4-FFF2-40B4-BE49-F238E27FC236}">
                <a16:creationId xmlns:a16="http://schemas.microsoft.com/office/drawing/2014/main" id="{8F974C37-4E6F-5D59-1789-9CEBA63C506A}"/>
              </a:ext>
            </a:extLst>
          </p:cNvPr>
          <p:cNvSpPr/>
          <p:nvPr/>
        </p:nvSpPr>
        <p:spPr>
          <a:xfrm rot="5400000">
            <a:off x="3026784" y="2168278"/>
            <a:ext cx="69" cy="499810"/>
          </a:xfrm>
          <a:custGeom>
            <a:avLst/>
            <a:gdLst/>
            <a:ahLst/>
            <a:cxnLst/>
            <a:rect l="l" t="t" r="r" b="b"/>
            <a:pathLst>
              <a:path w="1" h="7266" fill="none" extrusionOk="0">
                <a:moveTo>
                  <a:pt x="0" y="1"/>
                </a:moveTo>
                <a:lnTo>
                  <a:pt x="0" y="7265"/>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87;p24">
            <a:extLst>
              <a:ext uri="{FF2B5EF4-FFF2-40B4-BE49-F238E27FC236}">
                <a16:creationId xmlns:a16="http://schemas.microsoft.com/office/drawing/2014/main" id="{D2B696F5-4EC2-4B01-96FD-5ECE22A4E50F}"/>
              </a:ext>
            </a:extLst>
          </p:cNvPr>
          <p:cNvSpPr/>
          <p:nvPr/>
        </p:nvSpPr>
        <p:spPr>
          <a:xfrm rot="5400000">
            <a:off x="2993138" y="2632372"/>
            <a:ext cx="69" cy="499810"/>
          </a:xfrm>
          <a:custGeom>
            <a:avLst/>
            <a:gdLst/>
            <a:ahLst/>
            <a:cxnLst/>
            <a:rect l="l" t="t" r="r" b="b"/>
            <a:pathLst>
              <a:path w="1" h="7266" fill="none" extrusionOk="0">
                <a:moveTo>
                  <a:pt x="0" y="1"/>
                </a:moveTo>
                <a:lnTo>
                  <a:pt x="0" y="7265"/>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95;p24">
            <a:extLst>
              <a:ext uri="{FF2B5EF4-FFF2-40B4-BE49-F238E27FC236}">
                <a16:creationId xmlns:a16="http://schemas.microsoft.com/office/drawing/2014/main" id="{BEA926F3-A7D8-4330-7065-DE3FBA099233}"/>
              </a:ext>
            </a:extLst>
          </p:cNvPr>
          <p:cNvSpPr/>
          <p:nvPr/>
        </p:nvSpPr>
        <p:spPr>
          <a:xfrm rot="16200000">
            <a:off x="3525374" y="2169684"/>
            <a:ext cx="69" cy="499810"/>
          </a:xfrm>
          <a:custGeom>
            <a:avLst/>
            <a:gdLst/>
            <a:ahLst/>
            <a:cxnLst/>
            <a:rect l="l" t="t" r="r" b="b"/>
            <a:pathLst>
              <a:path w="1" h="7266" fill="none" extrusionOk="0">
                <a:moveTo>
                  <a:pt x="1" y="1"/>
                </a:moveTo>
                <a:lnTo>
                  <a:pt x="1" y="7265"/>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95;p24">
            <a:extLst>
              <a:ext uri="{FF2B5EF4-FFF2-40B4-BE49-F238E27FC236}">
                <a16:creationId xmlns:a16="http://schemas.microsoft.com/office/drawing/2014/main" id="{57DD8C08-60E1-6CF1-3DCE-3825D66D2393}"/>
              </a:ext>
            </a:extLst>
          </p:cNvPr>
          <p:cNvSpPr/>
          <p:nvPr/>
        </p:nvSpPr>
        <p:spPr>
          <a:xfrm rot="16200000">
            <a:off x="3479709" y="2632371"/>
            <a:ext cx="69" cy="499810"/>
          </a:xfrm>
          <a:custGeom>
            <a:avLst/>
            <a:gdLst/>
            <a:ahLst/>
            <a:cxnLst/>
            <a:rect l="l" t="t" r="r" b="b"/>
            <a:pathLst>
              <a:path w="1" h="7266" fill="none" extrusionOk="0">
                <a:moveTo>
                  <a:pt x="1" y="1"/>
                </a:moveTo>
                <a:lnTo>
                  <a:pt x="1" y="7265"/>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95;p24">
            <a:extLst>
              <a:ext uri="{FF2B5EF4-FFF2-40B4-BE49-F238E27FC236}">
                <a16:creationId xmlns:a16="http://schemas.microsoft.com/office/drawing/2014/main" id="{D5277896-6E55-2739-D6C9-997537CFB696}"/>
              </a:ext>
            </a:extLst>
          </p:cNvPr>
          <p:cNvSpPr/>
          <p:nvPr/>
        </p:nvSpPr>
        <p:spPr>
          <a:xfrm rot="5400000">
            <a:off x="5607339" y="2040840"/>
            <a:ext cx="45719" cy="522951"/>
          </a:xfrm>
          <a:custGeom>
            <a:avLst/>
            <a:gdLst/>
            <a:ahLst/>
            <a:cxnLst/>
            <a:rect l="l" t="t" r="r" b="b"/>
            <a:pathLst>
              <a:path w="1" h="7266" fill="none" extrusionOk="0">
                <a:moveTo>
                  <a:pt x="1" y="1"/>
                </a:moveTo>
                <a:lnTo>
                  <a:pt x="1" y="7265"/>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95;p24">
            <a:extLst>
              <a:ext uri="{FF2B5EF4-FFF2-40B4-BE49-F238E27FC236}">
                <a16:creationId xmlns:a16="http://schemas.microsoft.com/office/drawing/2014/main" id="{253386BF-07BA-5B60-2A8D-DFCE2A9BA497}"/>
              </a:ext>
            </a:extLst>
          </p:cNvPr>
          <p:cNvSpPr/>
          <p:nvPr/>
        </p:nvSpPr>
        <p:spPr>
          <a:xfrm rot="5400000">
            <a:off x="5619854" y="2551042"/>
            <a:ext cx="69" cy="499810"/>
          </a:xfrm>
          <a:custGeom>
            <a:avLst/>
            <a:gdLst/>
            <a:ahLst/>
            <a:cxnLst/>
            <a:rect l="l" t="t" r="r" b="b"/>
            <a:pathLst>
              <a:path w="1" h="7266" fill="none" extrusionOk="0">
                <a:moveTo>
                  <a:pt x="1" y="1"/>
                </a:moveTo>
                <a:lnTo>
                  <a:pt x="1" y="7265"/>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91;p24">
            <a:extLst>
              <a:ext uri="{FF2B5EF4-FFF2-40B4-BE49-F238E27FC236}">
                <a16:creationId xmlns:a16="http://schemas.microsoft.com/office/drawing/2014/main" id="{EC820C8D-5451-86AE-F5BD-67EAAAADBC50}"/>
              </a:ext>
            </a:extLst>
          </p:cNvPr>
          <p:cNvSpPr/>
          <p:nvPr/>
        </p:nvSpPr>
        <p:spPr>
          <a:xfrm rot="5400000">
            <a:off x="6123530" y="2066413"/>
            <a:ext cx="69" cy="499810"/>
          </a:xfrm>
          <a:custGeom>
            <a:avLst/>
            <a:gdLst/>
            <a:ahLst/>
            <a:cxnLst/>
            <a:rect l="l" t="t" r="r" b="b"/>
            <a:pathLst>
              <a:path w="1" h="7266" fill="none" extrusionOk="0">
                <a:moveTo>
                  <a:pt x="1" y="1"/>
                </a:moveTo>
                <a:lnTo>
                  <a:pt x="1" y="7265"/>
                </a:lnTo>
              </a:path>
            </a:pathLst>
          </a:custGeom>
          <a:noFill/>
          <a:ln w="28575"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91;p24">
            <a:extLst>
              <a:ext uri="{FF2B5EF4-FFF2-40B4-BE49-F238E27FC236}">
                <a16:creationId xmlns:a16="http://schemas.microsoft.com/office/drawing/2014/main" id="{BC2EE478-E276-D53A-0C21-85ABB7442735}"/>
              </a:ext>
            </a:extLst>
          </p:cNvPr>
          <p:cNvSpPr/>
          <p:nvPr/>
        </p:nvSpPr>
        <p:spPr>
          <a:xfrm rot="5400000">
            <a:off x="6116904" y="2550634"/>
            <a:ext cx="69" cy="499810"/>
          </a:xfrm>
          <a:custGeom>
            <a:avLst/>
            <a:gdLst/>
            <a:ahLst/>
            <a:cxnLst/>
            <a:rect l="l" t="t" r="r" b="b"/>
            <a:pathLst>
              <a:path w="1" h="7266" fill="none" extrusionOk="0">
                <a:moveTo>
                  <a:pt x="1" y="1"/>
                </a:moveTo>
                <a:lnTo>
                  <a:pt x="1" y="7265"/>
                </a:lnTo>
              </a:path>
            </a:pathLst>
          </a:custGeom>
          <a:noFill/>
          <a:ln w="28575"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66"/>
        <p:cNvGrpSpPr/>
        <p:nvPr/>
      </p:nvGrpSpPr>
      <p:grpSpPr>
        <a:xfrm>
          <a:off x="0" y="0"/>
          <a:ext cx="0" cy="0"/>
          <a:chOff x="0" y="0"/>
          <a:chExt cx="0" cy="0"/>
        </a:xfrm>
      </p:grpSpPr>
      <p:sp>
        <p:nvSpPr>
          <p:cNvPr id="1267" name="Google Shape;1267;p40"/>
          <p:cNvSpPr txBox="1">
            <a:spLocks noGrp="1"/>
          </p:cNvSpPr>
          <p:nvPr>
            <p:ph type="title"/>
          </p:nvPr>
        </p:nvSpPr>
        <p:spPr>
          <a:xfrm>
            <a:off x="2514575" y="409575"/>
            <a:ext cx="4114800" cy="32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t>
            </a:r>
            <a:r>
              <a:rPr lang="en-US" dirty="0"/>
              <a:t>e</a:t>
            </a:r>
            <a:r>
              <a:rPr lang="en" dirty="0"/>
              <a:t>dics Process</a:t>
            </a:r>
            <a:endParaRPr dirty="0"/>
          </a:p>
        </p:txBody>
      </p:sp>
      <p:sp>
        <p:nvSpPr>
          <p:cNvPr id="1268" name="Google Shape;1268;p40"/>
          <p:cNvSpPr/>
          <p:nvPr/>
        </p:nvSpPr>
        <p:spPr>
          <a:xfrm>
            <a:off x="3364436" y="1619151"/>
            <a:ext cx="879852" cy="879852"/>
          </a:xfrm>
          <a:custGeom>
            <a:avLst/>
            <a:gdLst/>
            <a:ahLst/>
            <a:cxnLst/>
            <a:rect l="l" t="t" r="r" b="b"/>
            <a:pathLst>
              <a:path w="15108" h="15108" extrusionOk="0">
                <a:moveTo>
                  <a:pt x="12463" y="2706"/>
                </a:moveTo>
                <a:cubicBezTo>
                  <a:pt x="9757" y="1"/>
                  <a:pt x="5380" y="1"/>
                  <a:pt x="2706" y="2706"/>
                </a:cubicBezTo>
                <a:cubicBezTo>
                  <a:pt x="0" y="5381"/>
                  <a:pt x="0" y="9758"/>
                  <a:pt x="2706" y="12433"/>
                </a:cubicBezTo>
                <a:cubicBezTo>
                  <a:pt x="5137" y="14864"/>
                  <a:pt x="8906" y="15108"/>
                  <a:pt x="11581" y="13162"/>
                </a:cubicBezTo>
                <a:lnTo>
                  <a:pt x="13344" y="13345"/>
                </a:lnTo>
                <a:lnTo>
                  <a:pt x="13192" y="11582"/>
                </a:lnTo>
                <a:cubicBezTo>
                  <a:pt x="15107" y="8907"/>
                  <a:pt x="14864" y="5107"/>
                  <a:pt x="12463" y="270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0"/>
          <p:cNvSpPr/>
          <p:nvPr/>
        </p:nvSpPr>
        <p:spPr>
          <a:xfrm>
            <a:off x="3447657" y="1702372"/>
            <a:ext cx="716962" cy="716962"/>
          </a:xfrm>
          <a:custGeom>
            <a:avLst/>
            <a:gdLst/>
            <a:ahLst/>
            <a:cxnLst/>
            <a:rect l="l" t="t" r="r" b="b"/>
            <a:pathLst>
              <a:path w="12311" h="12311" extrusionOk="0">
                <a:moveTo>
                  <a:pt x="12310" y="6140"/>
                </a:moveTo>
                <a:cubicBezTo>
                  <a:pt x="12310" y="9545"/>
                  <a:pt x="9544" y="12311"/>
                  <a:pt x="6140" y="12311"/>
                </a:cubicBezTo>
                <a:cubicBezTo>
                  <a:pt x="2736" y="12311"/>
                  <a:pt x="0" y="9545"/>
                  <a:pt x="0" y="6140"/>
                </a:cubicBezTo>
                <a:cubicBezTo>
                  <a:pt x="0" y="2736"/>
                  <a:pt x="2736" y="1"/>
                  <a:pt x="6140" y="1"/>
                </a:cubicBezTo>
                <a:cubicBezTo>
                  <a:pt x="9544" y="1"/>
                  <a:pt x="12310" y="2736"/>
                  <a:pt x="12310" y="614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0"/>
          <p:cNvSpPr/>
          <p:nvPr/>
        </p:nvSpPr>
        <p:spPr>
          <a:xfrm>
            <a:off x="4902708" y="3155666"/>
            <a:ext cx="879794" cy="879794"/>
          </a:xfrm>
          <a:custGeom>
            <a:avLst/>
            <a:gdLst/>
            <a:ahLst/>
            <a:cxnLst/>
            <a:rect l="l" t="t" r="r" b="b"/>
            <a:pathLst>
              <a:path w="15107" h="15107" extrusionOk="0">
                <a:moveTo>
                  <a:pt x="2645" y="12432"/>
                </a:moveTo>
                <a:cubicBezTo>
                  <a:pt x="5350" y="15107"/>
                  <a:pt x="9727" y="15107"/>
                  <a:pt x="12402" y="12432"/>
                </a:cubicBezTo>
                <a:cubicBezTo>
                  <a:pt x="15107" y="9727"/>
                  <a:pt x="15107" y="5380"/>
                  <a:pt x="12402" y="2675"/>
                </a:cubicBezTo>
                <a:cubicBezTo>
                  <a:pt x="9970" y="244"/>
                  <a:pt x="6201" y="0"/>
                  <a:pt x="3526" y="1946"/>
                </a:cubicBezTo>
                <a:lnTo>
                  <a:pt x="1763" y="1794"/>
                </a:lnTo>
                <a:lnTo>
                  <a:pt x="1915" y="3526"/>
                </a:lnTo>
                <a:cubicBezTo>
                  <a:pt x="0" y="6231"/>
                  <a:pt x="243" y="10000"/>
                  <a:pt x="2645" y="1243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0"/>
          <p:cNvSpPr/>
          <p:nvPr/>
        </p:nvSpPr>
        <p:spPr>
          <a:xfrm>
            <a:off x="4982376" y="3237081"/>
            <a:ext cx="716962" cy="716962"/>
          </a:xfrm>
          <a:custGeom>
            <a:avLst/>
            <a:gdLst/>
            <a:ahLst/>
            <a:cxnLst/>
            <a:rect l="l" t="t" r="r" b="b"/>
            <a:pathLst>
              <a:path w="12311" h="12311" extrusionOk="0">
                <a:moveTo>
                  <a:pt x="12310" y="6171"/>
                </a:moveTo>
                <a:cubicBezTo>
                  <a:pt x="12310" y="9545"/>
                  <a:pt x="9575" y="12311"/>
                  <a:pt x="6170" y="12311"/>
                </a:cubicBezTo>
                <a:cubicBezTo>
                  <a:pt x="2766" y="12311"/>
                  <a:pt x="0" y="9545"/>
                  <a:pt x="0" y="6171"/>
                </a:cubicBezTo>
                <a:cubicBezTo>
                  <a:pt x="0" y="2767"/>
                  <a:pt x="2766" y="1"/>
                  <a:pt x="6170" y="1"/>
                </a:cubicBezTo>
                <a:cubicBezTo>
                  <a:pt x="9575" y="1"/>
                  <a:pt x="12310" y="2767"/>
                  <a:pt x="12310" y="617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0"/>
          <p:cNvSpPr/>
          <p:nvPr/>
        </p:nvSpPr>
        <p:spPr>
          <a:xfrm>
            <a:off x="3364436" y="3157413"/>
            <a:ext cx="879852" cy="879852"/>
          </a:xfrm>
          <a:custGeom>
            <a:avLst/>
            <a:gdLst/>
            <a:ahLst/>
            <a:cxnLst/>
            <a:rect l="l" t="t" r="r" b="b"/>
            <a:pathLst>
              <a:path w="15108" h="15108" extrusionOk="0">
                <a:moveTo>
                  <a:pt x="2706" y="2676"/>
                </a:moveTo>
                <a:cubicBezTo>
                  <a:pt x="0" y="5350"/>
                  <a:pt x="0" y="9727"/>
                  <a:pt x="2706" y="12433"/>
                </a:cubicBezTo>
                <a:cubicBezTo>
                  <a:pt x="5380" y="15107"/>
                  <a:pt x="9757" y="15107"/>
                  <a:pt x="12463" y="12433"/>
                </a:cubicBezTo>
                <a:cubicBezTo>
                  <a:pt x="14864" y="10001"/>
                  <a:pt x="15107" y="6232"/>
                  <a:pt x="13192" y="3527"/>
                </a:cubicBezTo>
                <a:lnTo>
                  <a:pt x="13344" y="1794"/>
                </a:lnTo>
                <a:lnTo>
                  <a:pt x="11581" y="1946"/>
                </a:lnTo>
                <a:cubicBezTo>
                  <a:pt x="8906" y="1"/>
                  <a:pt x="5137" y="244"/>
                  <a:pt x="2706" y="267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0"/>
          <p:cNvSpPr/>
          <p:nvPr/>
        </p:nvSpPr>
        <p:spPr>
          <a:xfrm>
            <a:off x="3447657" y="3238828"/>
            <a:ext cx="716962" cy="717020"/>
          </a:xfrm>
          <a:custGeom>
            <a:avLst/>
            <a:gdLst/>
            <a:ahLst/>
            <a:cxnLst/>
            <a:rect l="l" t="t" r="r" b="b"/>
            <a:pathLst>
              <a:path w="12311" h="12312" extrusionOk="0">
                <a:moveTo>
                  <a:pt x="12310" y="6141"/>
                </a:moveTo>
                <a:cubicBezTo>
                  <a:pt x="12310" y="9545"/>
                  <a:pt x="9544" y="12311"/>
                  <a:pt x="6140" y="12311"/>
                </a:cubicBezTo>
                <a:cubicBezTo>
                  <a:pt x="2736" y="12311"/>
                  <a:pt x="0" y="9545"/>
                  <a:pt x="0" y="6141"/>
                </a:cubicBezTo>
                <a:cubicBezTo>
                  <a:pt x="0" y="2737"/>
                  <a:pt x="2736" y="1"/>
                  <a:pt x="6140" y="1"/>
                </a:cubicBezTo>
                <a:cubicBezTo>
                  <a:pt x="9544" y="1"/>
                  <a:pt x="12310" y="2737"/>
                  <a:pt x="12310" y="614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0"/>
          <p:cNvSpPr/>
          <p:nvPr/>
        </p:nvSpPr>
        <p:spPr>
          <a:xfrm>
            <a:off x="4902708" y="1620957"/>
            <a:ext cx="879794" cy="879794"/>
          </a:xfrm>
          <a:custGeom>
            <a:avLst/>
            <a:gdLst/>
            <a:ahLst/>
            <a:cxnLst/>
            <a:rect l="l" t="t" r="r" b="b"/>
            <a:pathLst>
              <a:path w="15107" h="15107" extrusionOk="0">
                <a:moveTo>
                  <a:pt x="12402" y="12432"/>
                </a:moveTo>
                <a:cubicBezTo>
                  <a:pt x="15107" y="9757"/>
                  <a:pt x="15107" y="5380"/>
                  <a:pt x="12402" y="2675"/>
                </a:cubicBezTo>
                <a:cubicBezTo>
                  <a:pt x="9727" y="0"/>
                  <a:pt x="5350" y="0"/>
                  <a:pt x="2645" y="2675"/>
                </a:cubicBezTo>
                <a:cubicBezTo>
                  <a:pt x="243" y="5107"/>
                  <a:pt x="0" y="8876"/>
                  <a:pt x="1915" y="11581"/>
                </a:cubicBezTo>
                <a:lnTo>
                  <a:pt x="1763" y="13314"/>
                </a:lnTo>
                <a:lnTo>
                  <a:pt x="3526" y="13162"/>
                </a:lnTo>
                <a:cubicBezTo>
                  <a:pt x="6201" y="15107"/>
                  <a:pt x="9970" y="14864"/>
                  <a:pt x="12402" y="1243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0"/>
          <p:cNvSpPr/>
          <p:nvPr/>
        </p:nvSpPr>
        <p:spPr>
          <a:xfrm>
            <a:off x="4982376" y="1702372"/>
            <a:ext cx="716962" cy="716962"/>
          </a:xfrm>
          <a:custGeom>
            <a:avLst/>
            <a:gdLst/>
            <a:ahLst/>
            <a:cxnLst/>
            <a:rect l="l" t="t" r="r" b="b"/>
            <a:pathLst>
              <a:path w="12311" h="12311" extrusionOk="0">
                <a:moveTo>
                  <a:pt x="12310" y="6171"/>
                </a:moveTo>
                <a:cubicBezTo>
                  <a:pt x="12310" y="9575"/>
                  <a:pt x="9575" y="12311"/>
                  <a:pt x="6170" y="12311"/>
                </a:cubicBezTo>
                <a:cubicBezTo>
                  <a:pt x="2766" y="12311"/>
                  <a:pt x="0" y="9575"/>
                  <a:pt x="0" y="6171"/>
                </a:cubicBezTo>
                <a:cubicBezTo>
                  <a:pt x="0" y="2767"/>
                  <a:pt x="2766" y="1"/>
                  <a:pt x="6170" y="1"/>
                </a:cubicBezTo>
                <a:cubicBezTo>
                  <a:pt x="9575" y="1"/>
                  <a:pt x="12310" y="2767"/>
                  <a:pt x="12310" y="617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0"/>
          <p:cNvSpPr/>
          <p:nvPr/>
        </p:nvSpPr>
        <p:spPr>
          <a:xfrm>
            <a:off x="3999918" y="2252882"/>
            <a:ext cx="1147104" cy="1148909"/>
          </a:xfrm>
          <a:custGeom>
            <a:avLst/>
            <a:gdLst/>
            <a:ahLst/>
            <a:cxnLst/>
            <a:rect l="l" t="t" r="r" b="b"/>
            <a:pathLst>
              <a:path w="19697" h="19728" extrusionOk="0">
                <a:moveTo>
                  <a:pt x="16201" y="16201"/>
                </a:moveTo>
                <a:cubicBezTo>
                  <a:pt x="12706" y="19727"/>
                  <a:pt x="6992" y="19727"/>
                  <a:pt x="3496" y="16201"/>
                </a:cubicBezTo>
                <a:cubicBezTo>
                  <a:pt x="1" y="12706"/>
                  <a:pt x="1" y="7022"/>
                  <a:pt x="3496" y="3496"/>
                </a:cubicBezTo>
                <a:cubicBezTo>
                  <a:pt x="6992" y="1"/>
                  <a:pt x="12706" y="1"/>
                  <a:pt x="16201" y="3496"/>
                </a:cubicBezTo>
                <a:cubicBezTo>
                  <a:pt x="19697" y="7022"/>
                  <a:pt x="19697" y="12706"/>
                  <a:pt x="16201" y="16201"/>
                </a:cubicBezTo>
                <a:close/>
              </a:path>
            </a:pathLst>
          </a:cu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dirty="0">
                <a:solidFill>
                  <a:schemeClr val="dk1"/>
                </a:solidFill>
                <a:latin typeface="Fira Sans Extra Condensed Medium"/>
                <a:ea typeface="Fira Sans Extra Condensed Medium"/>
                <a:cs typeface="Fira Sans Extra Condensed Medium"/>
                <a:sym typeface="Fira Sans Extra Condensed Medium"/>
              </a:rPr>
              <a:t>MEDICS PROCESS</a:t>
            </a:r>
            <a:endParaRPr sz="1300" dirty="0">
              <a:solidFill>
                <a:schemeClr val="dk1"/>
              </a:solidFill>
              <a:latin typeface="Fira Sans Extra Condensed Medium"/>
              <a:ea typeface="Fira Sans Extra Condensed Medium"/>
              <a:cs typeface="Fira Sans Extra Condensed Medium"/>
              <a:sym typeface="Fira Sans Extra Condensed Medium"/>
            </a:endParaRPr>
          </a:p>
        </p:txBody>
      </p:sp>
      <p:sp>
        <p:nvSpPr>
          <p:cNvPr id="1277" name="Google Shape;1277;p40"/>
          <p:cNvSpPr/>
          <p:nvPr/>
        </p:nvSpPr>
        <p:spPr>
          <a:xfrm>
            <a:off x="2863480" y="3042382"/>
            <a:ext cx="1460422" cy="1490531"/>
          </a:xfrm>
          <a:custGeom>
            <a:avLst/>
            <a:gdLst/>
            <a:ahLst/>
            <a:cxnLst/>
            <a:rect l="l" t="t" r="r" b="b"/>
            <a:pathLst>
              <a:path w="25077" h="25594" fill="none" extrusionOk="0">
                <a:moveTo>
                  <a:pt x="25077" y="25593"/>
                </a:moveTo>
                <a:cubicBezTo>
                  <a:pt x="12067" y="23374"/>
                  <a:pt x="1429" y="12736"/>
                  <a:pt x="0" y="0"/>
                </a:cubicBezTo>
              </a:path>
            </a:pathLst>
          </a:custGeom>
          <a:noFill/>
          <a:ln w="38100" cap="rnd"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0"/>
          <p:cNvSpPr/>
          <p:nvPr/>
        </p:nvSpPr>
        <p:spPr>
          <a:xfrm>
            <a:off x="4787630" y="3107840"/>
            <a:ext cx="1495830" cy="1432118"/>
          </a:xfrm>
          <a:custGeom>
            <a:avLst/>
            <a:gdLst/>
            <a:ahLst/>
            <a:cxnLst/>
            <a:rect l="l" t="t" r="r" b="b"/>
            <a:pathLst>
              <a:path w="25685" h="24591" fill="none" extrusionOk="0">
                <a:moveTo>
                  <a:pt x="25685" y="1"/>
                </a:moveTo>
                <a:cubicBezTo>
                  <a:pt x="23678" y="12098"/>
                  <a:pt x="14043" y="21946"/>
                  <a:pt x="2006" y="24256"/>
                </a:cubicBezTo>
                <a:cubicBezTo>
                  <a:pt x="1338" y="24408"/>
                  <a:pt x="669" y="24499"/>
                  <a:pt x="0" y="24591"/>
                </a:cubicBezTo>
              </a:path>
            </a:pathLst>
          </a:custGeom>
          <a:noFill/>
          <a:ln w="38100" cap="rnd"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0"/>
          <p:cNvSpPr/>
          <p:nvPr/>
        </p:nvSpPr>
        <p:spPr>
          <a:xfrm>
            <a:off x="4884944" y="1121739"/>
            <a:ext cx="1398515" cy="1417967"/>
          </a:xfrm>
          <a:custGeom>
            <a:avLst/>
            <a:gdLst/>
            <a:ahLst/>
            <a:cxnLst/>
            <a:rect l="l" t="t" r="r" b="b"/>
            <a:pathLst>
              <a:path w="24014" h="24348" fill="none" extrusionOk="0">
                <a:moveTo>
                  <a:pt x="1" y="1"/>
                </a:moveTo>
                <a:cubicBezTo>
                  <a:pt x="12311" y="2037"/>
                  <a:pt x="21825" y="12676"/>
                  <a:pt x="24014" y="24348"/>
                </a:cubicBezTo>
              </a:path>
            </a:pathLst>
          </a:custGeom>
          <a:noFill/>
          <a:ln w="38100" cap="rnd"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0"/>
          <p:cNvSpPr/>
          <p:nvPr/>
        </p:nvSpPr>
        <p:spPr>
          <a:xfrm>
            <a:off x="2868779" y="1114692"/>
            <a:ext cx="1448017" cy="1446270"/>
          </a:xfrm>
          <a:custGeom>
            <a:avLst/>
            <a:gdLst/>
            <a:ahLst/>
            <a:cxnLst/>
            <a:rect l="l" t="t" r="r" b="b"/>
            <a:pathLst>
              <a:path w="24864" h="24834" fill="none" extrusionOk="0">
                <a:moveTo>
                  <a:pt x="0" y="24833"/>
                </a:moveTo>
                <a:cubicBezTo>
                  <a:pt x="1338" y="12037"/>
                  <a:pt x="12736" y="2158"/>
                  <a:pt x="24864" y="0"/>
                </a:cubicBezTo>
              </a:path>
            </a:pathLst>
          </a:custGeom>
          <a:noFill/>
          <a:ln w="38100" cap="rnd"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0"/>
          <p:cNvSpPr/>
          <p:nvPr/>
        </p:nvSpPr>
        <p:spPr>
          <a:xfrm>
            <a:off x="4869389" y="1086345"/>
            <a:ext cx="77980" cy="90385"/>
          </a:xfrm>
          <a:custGeom>
            <a:avLst/>
            <a:gdLst/>
            <a:ahLst/>
            <a:cxnLst/>
            <a:rect l="l" t="t" r="r" b="b"/>
            <a:pathLst>
              <a:path w="1339" h="1552" extrusionOk="0">
                <a:moveTo>
                  <a:pt x="1338" y="1"/>
                </a:moveTo>
                <a:lnTo>
                  <a:pt x="1" y="578"/>
                </a:lnTo>
                <a:lnTo>
                  <a:pt x="1125" y="1551"/>
                </a:lnTo>
                <a:lnTo>
                  <a:pt x="133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0"/>
          <p:cNvSpPr/>
          <p:nvPr/>
        </p:nvSpPr>
        <p:spPr>
          <a:xfrm>
            <a:off x="4254822" y="4477928"/>
            <a:ext cx="77922" cy="90326"/>
          </a:xfrm>
          <a:custGeom>
            <a:avLst/>
            <a:gdLst/>
            <a:ahLst/>
            <a:cxnLst/>
            <a:rect l="l" t="t" r="r" b="b"/>
            <a:pathLst>
              <a:path w="1338" h="1551" extrusionOk="0">
                <a:moveTo>
                  <a:pt x="244" y="1"/>
                </a:moveTo>
                <a:lnTo>
                  <a:pt x="0" y="1551"/>
                </a:lnTo>
                <a:lnTo>
                  <a:pt x="1338" y="973"/>
                </a:lnTo>
                <a:lnTo>
                  <a:pt x="244"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0"/>
          <p:cNvSpPr/>
          <p:nvPr/>
        </p:nvSpPr>
        <p:spPr>
          <a:xfrm>
            <a:off x="2831626" y="2491885"/>
            <a:ext cx="88579" cy="76116"/>
          </a:xfrm>
          <a:custGeom>
            <a:avLst/>
            <a:gdLst/>
            <a:ahLst/>
            <a:cxnLst/>
            <a:rect l="l" t="t" r="r" b="b"/>
            <a:pathLst>
              <a:path w="1521" h="1307" extrusionOk="0">
                <a:moveTo>
                  <a:pt x="0" y="0"/>
                </a:moveTo>
                <a:lnTo>
                  <a:pt x="608" y="1307"/>
                </a:lnTo>
                <a:lnTo>
                  <a:pt x="1520" y="182"/>
                </a:lnTo>
                <a:lnTo>
                  <a:pt x="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0"/>
          <p:cNvSpPr/>
          <p:nvPr/>
        </p:nvSpPr>
        <p:spPr>
          <a:xfrm>
            <a:off x="6226784" y="3099002"/>
            <a:ext cx="90326" cy="77980"/>
          </a:xfrm>
          <a:custGeom>
            <a:avLst/>
            <a:gdLst/>
            <a:ahLst/>
            <a:cxnLst/>
            <a:rect l="l" t="t" r="r" b="b"/>
            <a:pathLst>
              <a:path w="1551" h="1339" extrusionOk="0">
                <a:moveTo>
                  <a:pt x="973" y="1"/>
                </a:moveTo>
                <a:lnTo>
                  <a:pt x="0" y="1095"/>
                </a:lnTo>
                <a:lnTo>
                  <a:pt x="1550" y="1338"/>
                </a:lnTo>
                <a:lnTo>
                  <a:pt x="973"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0"/>
          <p:cNvSpPr/>
          <p:nvPr/>
        </p:nvSpPr>
        <p:spPr>
          <a:xfrm>
            <a:off x="3364436" y="1649260"/>
            <a:ext cx="892199" cy="821440"/>
          </a:xfrm>
          <a:custGeom>
            <a:avLst/>
            <a:gdLst/>
            <a:ahLst/>
            <a:cxnLst/>
            <a:rect l="l" t="t" r="r" b="b"/>
            <a:pathLst>
              <a:path w="15320" h="14105" extrusionOk="0">
                <a:moveTo>
                  <a:pt x="7569" y="153"/>
                </a:moveTo>
                <a:cubicBezTo>
                  <a:pt x="9332" y="153"/>
                  <a:pt x="11095" y="821"/>
                  <a:pt x="12463" y="2189"/>
                </a:cubicBezTo>
                <a:cubicBezTo>
                  <a:pt x="14864" y="4590"/>
                  <a:pt x="15107" y="8390"/>
                  <a:pt x="13192" y="11065"/>
                </a:cubicBezTo>
                <a:lnTo>
                  <a:pt x="13344" y="12828"/>
                </a:lnTo>
                <a:lnTo>
                  <a:pt x="11581" y="12645"/>
                </a:lnTo>
                <a:cubicBezTo>
                  <a:pt x="10396" y="13527"/>
                  <a:pt x="8998" y="13952"/>
                  <a:pt x="7569" y="13952"/>
                </a:cubicBezTo>
                <a:cubicBezTo>
                  <a:pt x="5806" y="13952"/>
                  <a:pt x="4043" y="13284"/>
                  <a:pt x="2706" y="11916"/>
                </a:cubicBezTo>
                <a:cubicBezTo>
                  <a:pt x="0" y="9241"/>
                  <a:pt x="0" y="4864"/>
                  <a:pt x="2706" y="2189"/>
                </a:cubicBezTo>
                <a:cubicBezTo>
                  <a:pt x="4043" y="821"/>
                  <a:pt x="5806" y="153"/>
                  <a:pt x="7569" y="153"/>
                </a:cubicBezTo>
                <a:close/>
                <a:moveTo>
                  <a:pt x="7569" y="1"/>
                </a:moveTo>
                <a:cubicBezTo>
                  <a:pt x="5684" y="1"/>
                  <a:pt x="3921" y="730"/>
                  <a:pt x="2584" y="2068"/>
                </a:cubicBezTo>
                <a:cubicBezTo>
                  <a:pt x="1247" y="3405"/>
                  <a:pt x="517" y="5168"/>
                  <a:pt x="517" y="7052"/>
                </a:cubicBezTo>
                <a:cubicBezTo>
                  <a:pt x="517" y="8937"/>
                  <a:pt x="1247" y="10700"/>
                  <a:pt x="2584" y="12037"/>
                </a:cubicBezTo>
                <a:cubicBezTo>
                  <a:pt x="3921" y="13375"/>
                  <a:pt x="5684" y="14104"/>
                  <a:pt x="7569" y="14104"/>
                </a:cubicBezTo>
                <a:cubicBezTo>
                  <a:pt x="9028" y="14104"/>
                  <a:pt x="10457" y="13648"/>
                  <a:pt x="11642" y="12828"/>
                </a:cubicBezTo>
                <a:lnTo>
                  <a:pt x="13314" y="12980"/>
                </a:lnTo>
                <a:lnTo>
                  <a:pt x="13344" y="12980"/>
                </a:lnTo>
                <a:cubicBezTo>
                  <a:pt x="13375" y="12980"/>
                  <a:pt x="13435" y="12949"/>
                  <a:pt x="13466" y="12919"/>
                </a:cubicBezTo>
                <a:cubicBezTo>
                  <a:pt x="13496" y="12888"/>
                  <a:pt x="13496" y="12858"/>
                  <a:pt x="13496" y="12797"/>
                </a:cubicBezTo>
                <a:lnTo>
                  <a:pt x="13344" y="11125"/>
                </a:lnTo>
                <a:cubicBezTo>
                  <a:pt x="15320" y="8299"/>
                  <a:pt x="15016" y="4499"/>
                  <a:pt x="12554" y="2068"/>
                </a:cubicBezTo>
                <a:cubicBezTo>
                  <a:pt x="11216" y="730"/>
                  <a:pt x="9454" y="1"/>
                  <a:pt x="7569"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0"/>
          <p:cNvSpPr/>
          <p:nvPr/>
        </p:nvSpPr>
        <p:spPr>
          <a:xfrm>
            <a:off x="4890304" y="3184868"/>
            <a:ext cx="892199" cy="819635"/>
          </a:xfrm>
          <a:custGeom>
            <a:avLst/>
            <a:gdLst/>
            <a:ahLst/>
            <a:cxnLst/>
            <a:rect l="l" t="t" r="r" b="b"/>
            <a:pathLst>
              <a:path w="15320" h="14074" extrusionOk="0">
                <a:moveTo>
                  <a:pt x="7751" y="152"/>
                </a:moveTo>
                <a:cubicBezTo>
                  <a:pt x="9514" y="152"/>
                  <a:pt x="11277" y="821"/>
                  <a:pt x="12615" y="2158"/>
                </a:cubicBezTo>
                <a:cubicBezTo>
                  <a:pt x="15320" y="4863"/>
                  <a:pt x="15320" y="9210"/>
                  <a:pt x="12615" y="11915"/>
                </a:cubicBezTo>
                <a:cubicBezTo>
                  <a:pt x="11277" y="13253"/>
                  <a:pt x="9514" y="13921"/>
                  <a:pt x="7751" y="13921"/>
                </a:cubicBezTo>
                <a:cubicBezTo>
                  <a:pt x="5989" y="13921"/>
                  <a:pt x="4226" y="13253"/>
                  <a:pt x="2858" y="11915"/>
                </a:cubicBezTo>
                <a:cubicBezTo>
                  <a:pt x="456" y="9483"/>
                  <a:pt x="213" y="5714"/>
                  <a:pt x="2128" y="3009"/>
                </a:cubicBezTo>
                <a:lnTo>
                  <a:pt x="1976" y="1277"/>
                </a:lnTo>
                <a:lnTo>
                  <a:pt x="3739" y="1429"/>
                </a:lnTo>
                <a:cubicBezTo>
                  <a:pt x="4925" y="578"/>
                  <a:pt x="6323" y="152"/>
                  <a:pt x="7751" y="152"/>
                </a:cubicBezTo>
                <a:close/>
                <a:moveTo>
                  <a:pt x="7751" y="0"/>
                </a:moveTo>
                <a:cubicBezTo>
                  <a:pt x="6292" y="0"/>
                  <a:pt x="4864" y="426"/>
                  <a:pt x="3678" y="1277"/>
                </a:cubicBezTo>
                <a:lnTo>
                  <a:pt x="2007" y="1125"/>
                </a:lnTo>
                <a:lnTo>
                  <a:pt x="1976" y="1125"/>
                </a:lnTo>
                <a:cubicBezTo>
                  <a:pt x="1946" y="1125"/>
                  <a:pt x="1885" y="1125"/>
                  <a:pt x="1855" y="1155"/>
                </a:cubicBezTo>
                <a:cubicBezTo>
                  <a:pt x="1824" y="1185"/>
                  <a:pt x="1824" y="1246"/>
                  <a:pt x="1824" y="1277"/>
                </a:cubicBezTo>
                <a:lnTo>
                  <a:pt x="1976" y="2979"/>
                </a:lnTo>
                <a:cubicBezTo>
                  <a:pt x="1" y="5775"/>
                  <a:pt x="305" y="9575"/>
                  <a:pt x="2767" y="12037"/>
                </a:cubicBezTo>
                <a:cubicBezTo>
                  <a:pt x="4074" y="13344"/>
                  <a:pt x="5867" y="14073"/>
                  <a:pt x="7751" y="14073"/>
                </a:cubicBezTo>
                <a:cubicBezTo>
                  <a:pt x="9636" y="14073"/>
                  <a:pt x="11399" y="13344"/>
                  <a:pt x="12736" y="12037"/>
                </a:cubicBezTo>
                <a:cubicBezTo>
                  <a:pt x="14074" y="10699"/>
                  <a:pt x="14803" y="8906"/>
                  <a:pt x="14803" y="7052"/>
                </a:cubicBezTo>
                <a:cubicBezTo>
                  <a:pt x="14803" y="5167"/>
                  <a:pt x="14074" y="3374"/>
                  <a:pt x="12736" y="2037"/>
                </a:cubicBezTo>
                <a:cubicBezTo>
                  <a:pt x="11399" y="730"/>
                  <a:pt x="9636" y="0"/>
                  <a:pt x="7751"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0"/>
          <p:cNvSpPr/>
          <p:nvPr/>
        </p:nvSpPr>
        <p:spPr>
          <a:xfrm>
            <a:off x="4890304" y="1651065"/>
            <a:ext cx="901051" cy="821382"/>
          </a:xfrm>
          <a:custGeom>
            <a:avLst/>
            <a:gdLst/>
            <a:ahLst/>
            <a:cxnLst/>
            <a:rect l="l" t="t" r="r" b="b"/>
            <a:pathLst>
              <a:path w="15472" h="14104" extrusionOk="0">
                <a:moveTo>
                  <a:pt x="7751" y="152"/>
                </a:moveTo>
                <a:cubicBezTo>
                  <a:pt x="9514" y="152"/>
                  <a:pt x="11277" y="821"/>
                  <a:pt x="12615" y="2158"/>
                </a:cubicBezTo>
                <a:cubicBezTo>
                  <a:pt x="15320" y="4863"/>
                  <a:pt x="15320" y="9240"/>
                  <a:pt x="12615" y="11915"/>
                </a:cubicBezTo>
                <a:cubicBezTo>
                  <a:pt x="11277" y="13253"/>
                  <a:pt x="9514" y="13952"/>
                  <a:pt x="7751" y="13952"/>
                </a:cubicBezTo>
                <a:cubicBezTo>
                  <a:pt x="6323" y="13952"/>
                  <a:pt x="4925" y="13496"/>
                  <a:pt x="3739" y="12645"/>
                </a:cubicBezTo>
                <a:lnTo>
                  <a:pt x="1976" y="12797"/>
                </a:lnTo>
                <a:lnTo>
                  <a:pt x="2128" y="11064"/>
                </a:lnTo>
                <a:cubicBezTo>
                  <a:pt x="213" y="8359"/>
                  <a:pt x="456" y="4590"/>
                  <a:pt x="2858" y="2158"/>
                </a:cubicBezTo>
                <a:cubicBezTo>
                  <a:pt x="4226" y="821"/>
                  <a:pt x="5989" y="152"/>
                  <a:pt x="7751" y="152"/>
                </a:cubicBezTo>
                <a:close/>
                <a:moveTo>
                  <a:pt x="7751" y="0"/>
                </a:moveTo>
                <a:cubicBezTo>
                  <a:pt x="5867" y="0"/>
                  <a:pt x="4104" y="730"/>
                  <a:pt x="2767" y="2067"/>
                </a:cubicBezTo>
                <a:cubicBezTo>
                  <a:pt x="305" y="4499"/>
                  <a:pt x="1" y="8298"/>
                  <a:pt x="1976" y="11094"/>
                </a:cubicBezTo>
                <a:lnTo>
                  <a:pt x="1824" y="12797"/>
                </a:lnTo>
                <a:cubicBezTo>
                  <a:pt x="1824" y="12827"/>
                  <a:pt x="1824" y="12888"/>
                  <a:pt x="1855" y="12918"/>
                </a:cubicBezTo>
                <a:cubicBezTo>
                  <a:pt x="1885" y="12949"/>
                  <a:pt x="1946" y="12979"/>
                  <a:pt x="1976" y="12979"/>
                </a:cubicBezTo>
                <a:lnTo>
                  <a:pt x="2007" y="12979"/>
                </a:lnTo>
                <a:lnTo>
                  <a:pt x="3678" y="12797"/>
                </a:lnTo>
                <a:cubicBezTo>
                  <a:pt x="4864" y="13648"/>
                  <a:pt x="6292" y="14104"/>
                  <a:pt x="7751" y="14104"/>
                </a:cubicBezTo>
                <a:cubicBezTo>
                  <a:pt x="9636" y="14104"/>
                  <a:pt x="11399" y="13374"/>
                  <a:pt x="12736" y="12037"/>
                </a:cubicBezTo>
                <a:cubicBezTo>
                  <a:pt x="15472" y="9271"/>
                  <a:pt x="15472" y="4803"/>
                  <a:pt x="12736" y="2067"/>
                </a:cubicBezTo>
                <a:cubicBezTo>
                  <a:pt x="11399" y="730"/>
                  <a:pt x="9636" y="0"/>
                  <a:pt x="7751" y="0"/>
                </a:cubicBezTo>
                <a:close/>
              </a:path>
            </a:pathLst>
          </a:cu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0"/>
          <p:cNvSpPr/>
          <p:nvPr/>
        </p:nvSpPr>
        <p:spPr>
          <a:xfrm>
            <a:off x="3364436" y="3184868"/>
            <a:ext cx="892199" cy="821382"/>
          </a:xfrm>
          <a:custGeom>
            <a:avLst/>
            <a:gdLst/>
            <a:ahLst/>
            <a:cxnLst/>
            <a:rect l="l" t="t" r="r" b="b"/>
            <a:pathLst>
              <a:path w="15320" h="14104" extrusionOk="0">
                <a:moveTo>
                  <a:pt x="7569" y="152"/>
                </a:moveTo>
                <a:cubicBezTo>
                  <a:pt x="8998" y="152"/>
                  <a:pt x="10396" y="608"/>
                  <a:pt x="11581" y="1459"/>
                </a:cubicBezTo>
                <a:lnTo>
                  <a:pt x="13344" y="1307"/>
                </a:lnTo>
                <a:lnTo>
                  <a:pt x="13192" y="3040"/>
                </a:lnTo>
                <a:cubicBezTo>
                  <a:pt x="15107" y="5745"/>
                  <a:pt x="14864" y="9514"/>
                  <a:pt x="12463" y="11946"/>
                </a:cubicBezTo>
                <a:cubicBezTo>
                  <a:pt x="11095" y="13283"/>
                  <a:pt x="9332" y="13952"/>
                  <a:pt x="7569" y="13952"/>
                </a:cubicBezTo>
                <a:cubicBezTo>
                  <a:pt x="5806" y="13952"/>
                  <a:pt x="4043" y="13283"/>
                  <a:pt x="2706" y="11946"/>
                </a:cubicBezTo>
                <a:cubicBezTo>
                  <a:pt x="0" y="9240"/>
                  <a:pt x="0" y="4863"/>
                  <a:pt x="2706" y="2189"/>
                </a:cubicBezTo>
                <a:cubicBezTo>
                  <a:pt x="4043" y="851"/>
                  <a:pt x="5806" y="152"/>
                  <a:pt x="7569" y="152"/>
                </a:cubicBezTo>
                <a:close/>
                <a:moveTo>
                  <a:pt x="7569" y="0"/>
                </a:moveTo>
                <a:cubicBezTo>
                  <a:pt x="5684" y="0"/>
                  <a:pt x="3921" y="730"/>
                  <a:pt x="2584" y="2067"/>
                </a:cubicBezTo>
                <a:cubicBezTo>
                  <a:pt x="1247" y="3404"/>
                  <a:pt x="517" y="5167"/>
                  <a:pt x="517" y="7052"/>
                </a:cubicBezTo>
                <a:cubicBezTo>
                  <a:pt x="517" y="8936"/>
                  <a:pt x="1247" y="10699"/>
                  <a:pt x="2584" y="12037"/>
                </a:cubicBezTo>
                <a:cubicBezTo>
                  <a:pt x="3921" y="13374"/>
                  <a:pt x="5684" y="14104"/>
                  <a:pt x="7569" y="14104"/>
                </a:cubicBezTo>
                <a:cubicBezTo>
                  <a:pt x="9454" y="14104"/>
                  <a:pt x="11216" y="13374"/>
                  <a:pt x="12554" y="12037"/>
                </a:cubicBezTo>
                <a:cubicBezTo>
                  <a:pt x="15016" y="9605"/>
                  <a:pt x="15320" y="5806"/>
                  <a:pt x="13344" y="3009"/>
                </a:cubicBezTo>
                <a:lnTo>
                  <a:pt x="13496" y="1307"/>
                </a:lnTo>
                <a:cubicBezTo>
                  <a:pt x="13496" y="1277"/>
                  <a:pt x="13496" y="1216"/>
                  <a:pt x="13466" y="1185"/>
                </a:cubicBezTo>
                <a:cubicBezTo>
                  <a:pt x="13435" y="1155"/>
                  <a:pt x="13375" y="1125"/>
                  <a:pt x="13344" y="1125"/>
                </a:cubicBezTo>
                <a:lnTo>
                  <a:pt x="13314" y="1125"/>
                </a:lnTo>
                <a:lnTo>
                  <a:pt x="11642" y="1307"/>
                </a:lnTo>
                <a:cubicBezTo>
                  <a:pt x="10457" y="456"/>
                  <a:pt x="9028" y="0"/>
                  <a:pt x="756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0"/>
          <p:cNvSpPr txBox="1"/>
          <p:nvPr/>
        </p:nvSpPr>
        <p:spPr>
          <a:xfrm>
            <a:off x="4879664" y="1912250"/>
            <a:ext cx="913500" cy="23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latin typeface="Fira Sans Extra Condensed Medium"/>
                <a:ea typeface="Fira Sans Extra Condensed Medium"/>
                <a:cs typeface="Fira Sans Extra Condensed Medium"/>
                <a:sym typeface="Fira Sans Extra Condensed Medium"/>
              </a:rPr>
              <a:t>04</a:t>
            </a:r>
            <a:endParaRPr sz="2500">
              <a:solidFill>
                <a:schemeClr val="lt1"/>
              </a:solidFill>
              <a:latin typeface="Fira Sans Extra Condensed Medium"/>
              <a:ea typeface="Fira Sans Extra Condensed Medium"/>
              <a:cs typeface="Fira Sans Extra Condensed Medium"/>
              <a:sym typeface="Fira Sans Extra Condensed Medium"/>
            </a:endParaRPr>
          </a:p>
        </p:txBody>
      </p:sp>
      <p:sp>
        <p:nvSpPr>
          <p:cNvPr id="1290" name="Google Shape;1290;p40"/>
          <p:cNvSpPr txBox="1"/>
          <p:nvPr/>
        </p:nvSpPr>
        <p:spPr>
          <a:xfrm>
            <a:off x="3361319" y="1914460"/>
            <a:ext cx="886200" cy="2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latin typeface="Fira Sans Extra Condensed Medium"/>
                <a:ea typeface="Fira Sans Extra Condensed Medium"/>
                <a:cs typeface="Fira Sans Extra Condensed Medium"/>
                <a:sym typeface="Fira Sans Extra Condensed Medium"/>
              </a:rPr>
              <a:t>01</a:t>
            </a:r>
            <a:endParaRPr sz="2500">
              <a:solidFill>
                <a:schemeClr val="lt1"/>
              </a:solidFill>
              <a:latin typeface="Fira Sans Extra Condensed Medium"/>
              <a:ea typeface="Fira Sans Extra Condensed Medium"/>
              <a:cs typeface="Fira Sans Extra Condensed Medium"/>
              <a:sym typeface="Fira Sans Extra Condensed Medium"/>
            </a:endParaRPr>
          </a:p>
        </p:txBody>
      </p:sp>
      <p:sp>
        <p:nvSpPr>
          <p:cNvPr id="1291" name="Google Shape;1291;p40"/>
          <p:cNvSpPr txBox="1"/>
          <p:nvPr/>
        </p:nvSpPr>
        <p:spPr>
          <a:xfrm>
            <a:off x="4885852" y="3459318"/>
            <a:ext cx="913500" cy="23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latin typeface="Fira Sans Extra Condensed Medium"/>
                <a:ea typeface="Fira Sans Extra Condensed Medium"/>
                <a:cs typeface="Fira Sans Extra Condensed Medium"/>
                <a:sym typeface="Fira Sans Extra Condensed Medium"/>
              </a:rPr>
              <a:t>03</a:t>
            </a:r>
            <a:endParaRPr sz="2500">
              <a:solidFill>
                <a:schemeClr val="lt1"/>
              </a:solidFill>
              <a:latin typeface="Fira Sans Extra Condensed Medium"/>
              <a:ea typeface="Fira Sans Extra Condensed Medium"/>
              <a:cs typeface="Fira Sans Extra Condensed Medium"/>
              <a:sym typeface="Fira Sans Extra Condensed Medium"/>
            </a:endParaRPr>
          </a:p>
        </p:txBody>
      </p:sp>
      <p:sp>
        <p:nvSpPr>
          <p:cNvPr id="1292" name="Google Shape;1292;p40"/>
          <p:cNvSpPr txBox="1"/>
          <p:nvPr/>
        </p:nvSpPr>
        <p:spPr>
          <a:xfrm>
            <a:off x="3353768" y="3459318"/>
            <a:ext cx="913500" cy="23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latin typeface="Fira Sans Extra Condensed Medium"/>
                <a:ea typeface="Fira Sans Extra Condensed Medium"/>
                <a:cs typeface="Fira Sans Extra Condensed Medium"/>
                <a:sym typeface="Fira Sans Extra Condensed Medium"/>
              </a:rPr>
              <a:t>02</a:t>
            </a:r>
            <a:endParaRPr sz="2500">
              <a:solidFill>
                <a:schemeClr val="lt1"/>
              </a:solidFill>
              <a:latin typeface="Fira Sans Extra Condensed Medium"/>
              <a:ea typeface="Fira Sans Extra Condensed Medium"/>
              <a:cs typeface="Fira Sans Extra Condensed Medium"/>
              <a:sym typeface="Fira Sans Extra Condensed Medium"/>
            </a:endParaRPr>
          </a:p>
        </p:txBody>
      </p:sp>
      <p:sp>
        <p:nvSpPr>
          <p:cNvPr id="1293" name="Google Shape;1293;p40"/>
          <p:cNvSpPr txBox="1"/>
          <p:nvPr/>
        </p:nvSpPr>
        <p:spPr>
          <a:xfrm>
            <a:off x="6629375" y="1716580"/>
            <a:ext cx="2205453" cy="684994"/>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300" dirty="0">
                <a:solidFill>
                  <a:schemeClr val="dk1"/>
                </a:solidFill>
                <a:latin typeface="Roboto"/>
                <a:ea typeface="Roboto"/>
                <a:cs typeface="Roboto"/>
                <a:sym typeface="Roboto"/>
              </a:rPr>
              <a:t>After uploading the valid prescription user gets the product delivered to their doorstep effortlessly.  </a:t>
            </a:r>
            <a:endParaRPr sz="1300" dirty="0">
              <a:latin typeface="Roboto"/>
              <a:ea typeface="Roboto"/>
              <a:cs typeface="Roboto"/>
              <a:sym typeface="Roboto"/>
            </a:endParaRPr>
          </a:p>
        </p:txBody>
      </p:sp>
      <p:sp>
        <p:nvSpPr>
          <p:cNvPr id="1294" name="Google Shape;1294;p40"/>
          <p:cNvSpPr txBox="1"/>
          <p:nvPr/>
        </p:nvSpPr>
        <p:spPr>
          <a:xfrm>
            <a:off x="6629375" y="1395234"/>
            <a:ext cx="2053558" cy="239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300" dirty="0">
                <a:solidFill>
                  <a:schemeClr val="accent4"/>
                </a:solidFill>
                <a:latin typeface="Fira Sans Extra Condensed Medium"/>
                <a:ea typeface="Fira Sans Extra Condensed Medium"/>
                <a:cs typeface="Fira Sans Extra Condensed Medium"/>
                <a:sym typeface="Fira Sans Extra Condensed Medium"/>
              </a:rPr>
              <a:t>Delivery Process</a:t>
            </a:r>
            <a:endParaRPr sz="2300" dirty="0">
              <a:solidFill>
                <a:schemeClr val="accent4"/>
              </a:solidFill>
              <a:latin typeface="Fira Sans Extra Condensed Medium"/>
              <a:ea typeface="Fira Sans Extra Condensed Medium"/>
              <a:cs typeface="Fira Sans Extra Condensed Medium"/>
              <a:sym typeface="Fira Sans Extra Condensed Medium"/>
            </a:endParaRPr>
          </a:p>
        </p:txBody>
      </p:sp>
      <p:sp>
        <p:nvSpPr>
          <p:cNvPr id="1295" name="Google Shape;1295;p40"/>
          <p:cNvSpPr txBox="1"/>
          <p:nvPr/>
        </p:nvSpPr>
        <p:spPr>
          <a:xfrm>
            <a:off x="7576858" y="902775"/>
            <a:ext cx="1107300" cy="447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3200">
                <a:solidFill>
                  <a:schemeClr val="accent4"/>
                </a:solidFill>
                <a:latin typeface="Fira Sans Extra Condensed Medium"/>
                <a:ea typeface="Fira Sans Extra Condensed Medium"/>
                <a:cs typeface="Fira Sans Extra Condensed Medium"/>
                <a:sym typeface="Fira Sans Extra Condensed Medium"/>
              </a:rPr>
              <a:t>04</a:t>
            </a:r>
            <a:endParaRPr sz="3200">
              <a:solidFill>
                <a:schemeClr val="accent4"/>
              </a:solidFill>
              <a:latin typeface="Fira Sans Extra Condensed Medium"/>
              <a:ea typeface="Fira Sans Extra Condensed Medium"/>
              <a:cs typeface="Fira Sans Extra Condensed Medium"/>
              <a:sym typeface="Fira Sans Extra Condensed Medium"/>
            </a:endParaRPr>
          </a:p>
        </p:txBody>
      </p:sp>
      <p:sp>
        <p:nvSpPr>
          <p:cNvPr id="1296" name="Google Shape;1296;p40"/>
          <p:cNvSpPr txBox="1"/>
          <p:nvPr/>
        </p:nvSpPr>
        <p:spPr>
          <a:xfrm>
            <a:off x="6393371" y="4074393"/>
            <a:ext cx="2556665" cy="659532"/>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300" dirty="0">
                <a:solidFill>
                  <a:schemeClr val="dk1"/>
                </a:solidFill>
                <a:latin typeface="Roboto"/>
                <a:ea typeface="Roboto"/>
                <a:cs typeface="Roboto"/>
                <a:sym typeface="Roboto"/>
              </a:rPr>
              <a:t>Users can get every required product very conveniently at their doorstep.</a:t>
            </a:r>
            <a:endParaRPr sz="1300" dirty="0">
              <a:latin typeface="Roboto"/>
              <a:ea typeface="Roboto"/>
              <a:cs typeface="Roboto"/>
              <a:sym typeface="Roboto"/>
            </a:endParaRPr>
          </a:p>
        </p:txBody>
      </p:sp>
      <p:sp>
        <p:nvSpPr>
          <p:cNvPr id="1297" name="Google Shape;1297;p40"/>
          <p:cNvSpPr txBox="1"/>
          <p:nvPr/>
        </p:nvSpPr>
        <p:spPr>
          <a:xfrm>
            <a:off x="6745759" y="3848406"/>
            <a:ext cx="1938300" cy="239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300" dirty="0">
                <a:solidFill>
                  <a:schemeClr val="accent3"/>
                </a:solidFill>
                <a:latin typeface="Fira Sans Extra Condensed Medium"/>
                <a:ea typeface="Fira Sans Extra Condensed Medium"/>
                <a:cs typeface="Fira Sans Extra Condensed Medium"/>
                <a:sym typeface="Fira Sans Extra Condensed Medium"/>
              </a:rPr>
              <a:t>Easily Available</a:t>
            </a:r>
            <a:endParaRPr sz="2300" dirty="0">
              <a:solidFill>
                <a:schemeClr val="accent3"/>
              </a:solidFill>
              <a:latin typeface="Fira Sans Extra Condensed Medium"/>
              <a:ea typeface="Fira Sans Extra Condensed Medium"/>
              <a:cs typeface="Fira Sans Extra Condensed Medium"/>
              <a:sym typeface="Fira Sans Extra Condensed Medium"/>
            </a:endParaRPr>
          </a:p>
        </p:txBody>
      </p:sp>
      <p:sp>
        <p:nvSpPr>
          <p:cNvPr id="1298" name="Google Shape;1298;p40"/>
          <p:cNvSpPr txBox="1"/>
          <p:nvPr/>
        </p:nvSpPr>
        <p:spPr>
          <a:xfrm>
            <a:off x="7576874" y="3357000"/>
            <a:ext cx="1107300" cy="447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3200">
                <a:solidFill>
                  <a:schemeClr val="accent3"/>
                </a:solidFill>
                <a:latin typeface="Fira Sans Extra Condensed Medium"/>
                <a:ea typeface="Fira Sans Extra Condensed Medium"/>
                <a:cs typeface="Fira Sans Extra Condensed Medium"/>
                <a:sym typeface="Fira Sans Extra Condensed Medium"/>
              </a:rPr>
              <a:t>03</a:t>
            </a:r>
            <a:endParaRPr sz="3200">
              <a:solidFill>
                <a:schemeClr val="accent3"/>
              </a:solidFill>
              <a:latin typeface="Fira Sans Extra Condensed Medium"/>
              <a:ea typeface="Fira Sans Extra Condensed Medium"/>
              <a:cs typeface="Fira Sans Extra Condensed Medium"/>
              <a:sym typeface="Fira Sans Extra Condensed Medium"/>
            </a:endParaRPr>
          </a:p>
        </p:txBody>
      </p:sp>
      <p:sp>
        <p:nvSpPr>
          <p:cNvPr id="1299" name="Google Shape;1299;p40"/>
          <p:cNvSpPr txBox="1"/>
          <p:nvPr/>
        </p:nvSpPr>
        <p:spPr>
          <a:xfrm>
            <a:off x="460507" y="1785706"/>
            <a:ext cx="2054067" cy="44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dirty="0">
                <a:solidFill>
                  <a:schemeClr val="dk1"/>
                </a:solidFill>
                <a:latin typeface="Roboto"/>
                <a:ea typeface="Roboto"/>
                <a:cs typeface="Roboto"/>
                <a:sym typeface="Roboto"/>
              </a:rPr>
              <a:t>The store owner updates the stock of products on the website.</a:t>
            </a:r>
            <a:endParaRPr sz="1300" dirty="0">
              <a:solidFill>
                <a:schemeClr val="dk1"/>
              </a:solidFill>
              <a:latin typeface="Roboto"/>
              <a:ea typeface="Roboto"/>
              <a:cs typeface="Roboto"/>
              <a:sym typeface="Roboto"/>
            </a:endParaRPr>
          </a:p>
        </p:txBody>
      </p:sp>
      <p:sp>
        <p:nvSpPr>
          <p:cNvPr id="1300" name="Google Shape;1300;p40"/>
          <p:cNvSpPr txBox="1"/>
          <p:nvPr/>
        </p:nvSpPr>
        <p:spPr>
          <a:xfrm>
            <a:off x="459825" y="1395234"/>
            <a:ext cx="2239086" cy="23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dirty="0">
                <a:solidFill>
                  <a:schemeClr val="accent1"/>
                </a:solidFill>
                <a:latin typeface="Fira Sans Extra Condensed Medium"/>
                <a:ea typeface="Fira Sans Extra Condensed Medium"/>
                <a:cs typeface="Fira Sans Extra Condensed Medium"/>
                <a:sym typeface="Fira Sans Extra Condensed Medium"/>
              </a:rPr>
              <a:t>Check Availablity</a:t>
            </a:r>
            <a:endParaRPr sz="2300"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1301" name="Google Shape;1301;p40"/>
          <p:cNvSpPr txBox="1"/>
          <p:nvPr/>
        </p:nvSpPr>
        <p:spPr>
          <a:xfrm>
            <a:off x="459828" y="902775"/>
            <a:ext cx="1107300" cy="44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200">
                <a:solidFill>
                  <a:schemeClr val="accent1"/>
                </a:solidFill>
                <a:latin typeface="Fira Sans Extra Condensed Medium"/>
                <a:ea typeface="Fira Sans Extra Condensed Medium"/>
                <a:cs typeface="Fira Sans Extra Condensed Medium"/>
                <a:sym typeface="Fira Sans Extra Condensed Medium"/>
              </a:rPr>
              <a:t>01</a:t>
            </a:r>
            <a:endParaRPr sz="3200">
              <a:solidFill>
                <a:schemeClr val="accent1"/>
              </a:solidFill>
              <a:latin typeface="Fira Sans Extra Condensed Medium"/>
              <a:ea typeface="Fira Sans Extra Condensed Medium"/>
              <a:cs typeface="Fira Sans Extra Condensed Medium"/>
              <a:sym typeface="Fira Sans Extra Condensed Medium"/>
            </a:endParaRPr>
          </a:p>
        </p:txBody>
      </p:sp>
      <p:sp>
        <p:nvSpPr>
          <p:cNvPr id="1302" name="Google Shape;1302;p40"/>
          <p:cNvSpPr txBox="1"/>
          <p:nvPr/>
        </p:nvSpPr>
        <p:spPr>
          <a:xfrm>
            <a:off x="460508" y="4239816"/>
            <a:ext cx="2402972" cy="44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dirty="0">
                <a:solidFill>
                  <a:schemeClr val="dk1"/>
                </a:solidFill>
                <a:latin typeface="Roboto"/>
                <a:ea typeface="Roboto"/>
                <a:cs typeface="Roboto"/>
                <a:sym typeface="Roboto"/>
              </a:rPr>
              <a:t>As Medics is based on market place model, the adversity of out-of-stock will never arise.</a:t>
            </a:r>
            <a:endParaRPr sz="1300" dirty="0">
              <a:solidFill>
                <a:schemeClr val="dk1"/>
              </a:solidFill>
              <a:latin typeface="Roboto"/>
              <a:ea typeface="Roboto"/>
              <a:cs typeface="Roboto"/>
              <a:sym typeface="Roboto"/>
            </a:endParaRPr>
          </a:p>
        </p:txBody>
      </p:sp>
      <p:sp>
        <p:nvSpPr>
          <p:cNvPr id="1303" name="Google Shape;1303;p40"/>
          <p:cNvSpPr txBox="1"/>
          <p:nvPr/>
        </p:nvSpPr>
        <p:spPr>
          <a:xfrm>
            <a:off x="460952" y="3848406"/>
            <a:ext cx="2459202" cy="23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dirty="0">
                <a:solidFill>
                  <a:schemeClr val="accent2"/>
                </a:solidFill>
                <a:latin typeface="Fira Sans Extra Condensed Medium"/>
                <a:ea typeface="Fira Sans Extra Condensed Medium"/>
                <a:cs typeface="Fira Sans Extra Condensed Medium"/>
                <a:sym typeface="Fira Sans Extra Condensed Medium"/>
              </a:rPr>
              <a:t>Never Out-Of-Stock</a:t>
            </a:r>
            <a:endParaRPr sz="2300" dirty="0">
              <a:solidFill>
                <a:schemeClr val="accent2"/>
              </a:solidFill>
              <a:latin typeface="Fira Sans Extra Condensed Medium"/>
              <a:ea typeface="Fira Sans Extra Condensed Medium"/>
              <a:cs typeface="Fira Sans Extra Condensed Medium"/>
              <a:sym typeface="Fira Sans Extra Condensed Medium"/>
            </a:endParaRPr>
          </a:p>
        </p:txBody>
      </p:sp>
      <p:sp>
        <p:nvSpPr>
          <p:cNvPr id="1304" name="Google Shape;1304;p40"/>
          <p:cNvSpPr txBox="1"/>
          <p:nvPr/>
        </p:nvSpPr>
        <p:spPr>
          <a:xfrm>
            <a:off x="460656" y="3357000"/>
            <a:ext cx="1107300" cy="44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solidFill>
                  <a:schemeClr val="accent2"/>
                </a:solidFill>
                <a:latin typeface="Fira Sans Extra Condensed Medium"/>
                <a:ea typeface="Fira Sans Extra Condensed Medium"/>
                <a:cs typeface="Fira Sans Extra Condensed Medium"/>
                <a:sym typeface="Fira Sans Extra Condensed Medium"/>
              </a:rPr>
              <a:t>02</a:t>
            </a:r>
            <a:endParaRPr sz="3200" dirty="0">
              <a:solidFill>
                <a:schemeClr val="accent2"/>
              </a:solidFill>
              <a:latin typeface="Fira Sans Extra Condensed Medium"/>
              <a:ea typeface="Fira Sans Extra Condensed Medium"/>
              <a:cs typeface="Fira Sans Extra Condensed Medium"/>
              <a:sym typeface="Fira Sans Extra Condensed Medium"/>
            </a:endParaRPr>
          </a:p>
        </p:txBody>
      </p:sp>
      <p:grpSp>
        <p:nvGrpSpPr>
          <p:cNvPr id="1305" name="Google Shape;1305;p40"/>
          <p:cNvGrpSpPr/>
          <p:nvPr/>
        </p:nvGrpSpPr>
        <p:grpSpPr>
          <a:xfrm>
            <a:off x="2698911" y="2630285"/>
            <a:ext cx="354025" cy="342765"/>
            <a:chOff x="1539481" y="5965820"/>
            <a:chExt cx="642047" cy="621627"/>
          </a:xfrm>
        </p:grpSpPr>
        <p:sp>
          <p:nvSpPr>
            <p:cNvPr id="1306" name="Google Shape;1306;p40"/>
            <p:cNvSpPr/>
            <p:nvPr/>
          </p:nvSpPr>
          <p:spPr>
            <a:xfrm>
              <a:off x="1539481" y="6110771"/>
              <a:ext cx="642047" cy="476677"/>
            </a:xfrm>
            <a:custGeom>
              <a:avLst/>
              <a:gdLst/>
              <a:ahLst/>
              <a:cxnLst/>
              <a:rect l="l" t="t" r="r" b="b"/>
              <a:pathLst>
                <a:path w="74268" h="55139" extrusionOk="0">
                  <a:moveTo>
                    <a:pt x="67353" y="2420"/>
                  </a:moveTo>
                  <a:lnTo>
                    <a:pt x="67930" y="4840"/>
                  </a:lnTo>
                  <a:lnTo>
                    <a:pt x="6338" y="4840"/>
                  </a:lnTo>
                  <a:lnTo>
                    <a:pt x="6914" y="2420"/>
                  </a:lnTo>
                  <a:close/>
                  <a:moveTo>
                    <a:pt x="71847" y="7202"/>
                  </a:moveTo>
                  <a:lnTo>
                    <a:pt x="71847" y="9622"/>
                  </a:lnTo>
                  <a:lnTo>
                    <a:pt x="2362" y="9622"/>
                  </a:lnTo>
                  <a:lnTo>
                    <a:pt x="2362" y="7202"/>
                  </a:lnTo>
                  <a:close/>
                  <a:moveTo>
                    <a:pt x="67065" y="11984"/>
                  </a:moveTo>
                  <a:lnTo>
                    <a:pt x="67065" y="16766"/>
                  </a:lnTo>
                  <a:lnTo>
                    <a:pt x="7202" y="16766"/>
                  </a:lnTo>
                  <a:lnTo>
                    <a:pt x="7202" y="11984"/>
                  </a:lnTo>
                  <a:close/>
                  <a:moveTo>
                    <a:pt x="28981" y="19186"/>
                  </a:moveTo>
                  <a:lnTo>
                    <a:pt x="25236" y="25178"/>
                  </a:lnTo>
                  <a:lnTo>
                    <a:pt x="7202" y="25178"/>
                  </a:lnTo>
                  <a:lnTo>
                    <a:pt x="7202" y="19186"/>
                  </a:lnTo>
                  <a:close/>
                  <a:moveTo>
                    <a:pt x="23968" y="27598"/>
                  </a:moveTo>
                  <a:lnTo>
                    <a:pt x="23968" y="28751"/>
                  </a:lnTo>
                  <a:lnTo>
                    <a:pt x="7202" y="28751"/>
                  </a:lnTo>
                  <a:lnTo>
                    <a:pt x="7202" y="27598"/>
                  </a:lnTo>
                  <a:close/>
                  <a:moveTo>
                    <a:pt x="66432" y="19186"/>
                  </a:moveTo>
                  <a:lnTo>
                    <a:pt x="71847" y="26734"/>
                  </a:lnTo>
                  <a:lnTo>
                    <a:pt x="71847" y="29211"/>
                  </a:lnTo>
                  <a:lnTo>
                    <a:pt x="70580" y="29845"/>
                  </a:lnTo>
                  <a:lnTo>
                    <a:pt x="68275" y="29096"/>
                  </a:lnTo>
                  <a:lnTo>
                    <a:pt x="68275" y="27310"/>
                  </a:lnTo>
                  <a:lnTo>
                    <a:pt x="64242" y="19186"/>
                  </a:lnTo>
                  <a:close/>
                  <a:moveTo>
                    <a:pt x="33994" y="19186"/>
                  </a:moveTo>
                  <a:lnTo>
                    <a:pt x="29961" y="27310"/>
                  </a:lnTo>
                  <a:lnTo>
                    <a:pt x="29961" y="29096"/>
                  </a:lnTo>
                  <a:lnTo>
                    <a:pt x="27656" y="29903"/>
                  </a:lnTo>
                  <a:lnTo>
                    <a:pt x="26331" y="29211"/>
                  </a:lnTo>
                  <a:lnTo>
                    <a:pt x="26331" y="28751"/>
                  </a:lnTo>
                  <a:lnTo>
                    <a:pt x="26331" y="27944"/>
                  </a:lnTo>
                  <a:lnTo>
                    <a:pt x="31804" y="19186"/>
                  </a:lnTo>
                  <a:close/>
                  <a:moveTo>
                    <a:pt x="40159" y="19186"/>
                  </a:moveTo>
                  <a:lnTo>
                    <a:pt x="37105" y="27368"/>
                  </a:lnTo>
                  <a:lnTo>
                    <a:pt x="37105" y="29096"/>
                  </a:lnTo>
                  <a:lnTo>
                    <a:pt x="34743" y="29903"/>
                  </a:lnTo>
                  <a:lnTo>
                    <a:pt x="32323" y="29096"/>
                  </a:lnTo>
                  <a:lnTo>
                    <a:pt x="32323" y="27829"/>
                  </a:lnTo>
                  <a:lnTo>
                    <a:pt x="36644" y="19186"/>
                  </a:lnTo>
                  <a:close/>
                  <a:moveTo>
                    <a:pt x="45344" y="19186"/>
                  </a:moveTo>
                  <a:lnTo>
                    <a:pt x="44307" y="27425"/>
                  </a:lnTo>
                  <a:lnTo>
                    <a:pt x="44307" y="29096"/>
                  </a:lnTo>
                  <a:lnTo>
                    <a:pt x="41945" y="29903"/>
                  </a:lnTo>
                  <a:lnTo>
                    <a:pt x="39525" y="29096"/>
                  </a:lnTo>
                  <a:lnTo>
                    <a:pt x="39525" y="27771"/>
                  </a:lnTo>
                  <a:lnTo>
                    <a:pt x="42751" y="19186"/>
                  </a:lnTo>
                  <a:close/>
                  <a:moveTo>
                    <a:pt x="50472" y="19186"/>
                  </a:moveTo>
                  <a:lnTo>
                    <a:pt x="51509" y="27656"/>
                  </a:lnTo>
                  <a:lnTo>
                    <a:pt x="51509" y="29096"/>
                  </a:lnTo>
                  <a:lnTo>
                    <a:pt x="49089" y="29903"/>
                  </a:lnTo>
                  <a:lnTo>
                    <a:pt x="46727" y="29096"/>
                  </a:lnTo>
                  <a:lnTo>
                    <a:pt x="46727" y="27656"/>
                  </a:lnTo>
                  <a:lnTo>
                    <a:pt x="47764" y="19186"/>
                  </a:lnTo>
                  <a:close/>
                  <a:moveTo>
                    <a:pt x="55484" y="19186"/>
                  </a:moveTo>
                  <a:lnTo>
                    <a:pt x="58711" y="27771"/>
                  </a:lnTo>
                  <a:lnTo>
                    <a:pt x="58711" y="29096"/>
                  </a:lnTo>
                  <a:lnTo>
                    <a:pt x="56291" y="29903"/>
                  </a:lnTo>
                  <a:lnTo>
                    <a:pt x="53871" y="29096"/>
                  </a:lnTo>
                  <a:lnTo>
                    <a:pt x="53871" y="27598"/>
                  </a:lnTo>
                  <a:lnTo>
                    <a:pt x="52834" y="19186"/>
                  </a:lnTo>
                  <a:close/>
                  <a:moveTo>
                    <a:pt x="61534" y="19186"/>
                  </a:moveTo>
                  <a:lnTo>
                    <a:pt x="65855" y="27886"/>
                  </a:lnTo>
                  <a:lnTo>
                    <a:pt x="65855" y="29096"/>
                  </a:lnTo>
                  <a:lnTo>
                    <a:pt x="63493" y="29903"/>
                  </a:lnTo>
                  <a:lnTo>
                    <a:pt x="61073" y="29096"/>
                  </a:lnTo>
                  <a:lnTo>
                    <a:pt x="61073" y="27368"/>
                  </a:lnTo>
                  <a:lnTo>
                    <a:pt x="58020" y="19186"/>
                  </a:lnTo>
                  <a:close/>
                  <a:moveTo>
                    <a:pt x="59863" y="31228"/>
                  </a:moveTo>
                  <a:lnTo>
                    <a:pt x="61073" y="31631"/>
                  </a:lnTo>
                  <a:lnTo>
                    <a:pt x="61073" y="41945"/>
                  </a:lnTo>
                  <a:lnTo>
                    <a:pt x="38315" y="41945"/>
                  </a:lnTo>
                  <a:lnTo>
                    <a:pt x="38315" y="31228"/>
                  </a:lnTo>
                  <a:lnTo>
                    <a:pt x="41945" y="32438"/>
                  </a:lnTo>
                  <a:lnTo>
                    <a:pt x="45517" y="31228"/>
                  </a:lnTo>
                  <a:lnTo>
                    <a:pt x="49089" y="32438"/>
                  </a:lnTo>
                  <a:lnTo>
                    <a:pt x="52719" y="31228"/>
                  </a:lnTo>
                  <a:lnTo>
                    <a:pt x="56291" y="32438"/>
                  </a:lnTo>
                  <a:lnTo>
                    <a:pt x="59863" y="31228"/>
                  </a:lnTo>
                  <a:close/>
                  <a:moveTo>
                    <a:pt x="10774" y="31170"/>
                  </a:moveTo>
                  <a:lnTo>
                    <a:pt x="10774" y="47937"/>
                  </a:lnTo>
                  <a:lnTo>
                    <a:pt x="7202" y="47937"/>
                  </a:lnTo>
                  <a:lnTo>
                    <a:pt x="7202" y="31170"/>
                  </a:lnTo>
                  <a:close/>
                  <a:moveTo>
                    <a:pt x="23968" y="31170"/>
                  </a:moveTo>
                  <a:lnTo>
                    <a:pt x="23968" y="47937"/>
                  </a:lnTo>
                  <a:lnTo>
                    <a:pt x="13194" y="47937"/>
                  </a:lnTo>
                  <a:lnTo>
                    <a:pt x="13194" y="31170"/>
                  </a:lnTo>
                  <a:close/>
                  <a:moveTo>
                    <a:pt x="29961" y="31631"/>
                  </a:moveTo>
                  <a:lnTo>
                    <a:pt x="29961" y="47937"/>
                  </a:lnTo>
                  <a:lnTo>
                    <a:pt x="26331" y="47937"/>
                  </a:lnTo>
                  <a:lnTo>
                    <a:pt x="26331" y="31919"/>
                  </a:lnTo>
                  <a:lnTo>
                    <a:pt x="27425" y="32438"/>
                  </a:lnTo>
                  <a:lnTo>
                    <a:pt x="29961" y="31631"/>
                  </a:lnTo>
                  <a:close/>
                  <a:moveTo>
                    <a:pt x="67065" y="31228"/>
                  </a:moveTo>
                  <a:lnTo>
                    <a:pt x="67065" y="47937"/>
                  </a:lnTo>
                  <a:lnTo>
                    <a:pt x="32323" y="47937"/>
                  </a:lnTo>
                  <a:lnTo>
                    <a:pt x="32323" y="31631"/>
                  </a:lnTo>
                  <a:lnTo>
                    <a:pt x="34743" y="32438"/>
                  </a:lnTo>
                  <a:lnTo>
                    <a:pt x="35895" y="32035"/>
                  </a:lnTo>
                  <a:lnTo>
                    <a:pt x="35895" y="44365"/>
                  </a:lnTo>
                  <a:lnTo>
                    <a:pt x="63493" y="44365"/>
                  </a:lnTo>
                  <a:lnTo>
                    <a:pt x="63493" y="32438"/>
                  </a:lnTo>
                  <a:lnTo>
                    <a:pt x="67065" y="31228"/>
                  </a:lnTo>
                  <a:close/>
                  <a:moveTo>
                    <a:pt x="71847" y="50357"/>
                  </a:moveTo>
                  <a:lnTo>
                    <a:pt x="71847" y="52719"/>
                  </a:lnTo>
                  <a:lnTo>
                    <a:pt x="2362" y="52719"/>
                  </a:lnTo>
                  <a:lnTo>
                    <a:pt x="2362" y="50357"/>
                  </a:lnTo>
                  <a:close/>
                  <a:moveTo>
                    <a:pt x="5070" y="0"/>
                  </a:moveTo>
                  <a:lnTo>
                    <a:pt x="3860" y="4840"/>
                  </a:lnTo>
                  <a:lnTo>
                    <a:pt x="0" y="4840"/>
                  </a:lnTo>
                  <a:lnTo>
                    <a:pt x="0" y="11984"/>
                  </a:lnTo>
                  <a:lnTo>
                    <a:pt x="4782" y="11984"/>
                  </a:lnTo>
                  <a:lnTo>
                    <a:pt x="4782" y="25178"/>
                  </a:lnTo>
                  <a:lnTo>
                    <a:pt x="4782" y="31170"/>
                  </a:lnTo>
                  <a:lnTo>
                    <a:pt x="4782" y="47937"/>
                  </a:lnTo>
                  <a:lnTo>
                    <a:pt x="0" y="47937"/>
                  </a:lnTo>
                  <a:lnTo>
                    <a:pt x="0" y="55139"/>
                  </a:lnTo>
                  <a:lnTo>
                    <a:pt x="74267" y="55139"/>
                  </a:lnTo>
                  <a:lnTo>
                    <a:pt x="74267" y="47937"/>
                  </a:lnTo>
                  <a:lnTo>
                    <a:pt x="69485" y="47937"/>
                  </a:lnTo>
                  <a:lnTo>
                    <a:pt x="69485" y="32035"/>
                  </a:lnTo>
                  <a:lnTo>
                    <a:pt x="70753" y="32496"/>
                  </a:lnTo>
                  <a:lnTo>
                    <a:pt x="74267" y="30709"/>
                  </a:lnTo>
                  <a:lnTo>
                    <a:pt x="74267" y="25985"/>
                  </a:lnTo>
                  <a:lnTo>
                    <a:pt x="69428" y="19186"/>
                  </a:lnTo>
                  <a:lnTo>
                    <a:pt x="69485" y="19186"/>
                  </a:lnTo>
                  <a:lnTo>
                    <a:pt x="69485" y="11984"/>
                  </a:lnTo>
                  <a:lnTo>
                    <a:pt x="74267" y="11984"/>
                  </a:lnTo>
                  <a:lnTo>
                    <a:pt x="74267" y="4840"/>
                  </a:lnTo>
                  <a:lnTo>
                    <a:pt x="70407" y="4840"/>
                  </a:lnTo>
                  <a:lnTo>
                    <a:pt x="691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0"/>
            <p:cNvSpPr/>
            <p:nvPr/>
          </p:nvSpPr>
          <p:spPr>
            <a:xfrm>
              <a:off x="1632623" y="5965820"/>
              <a:ext cx="455764" cy="165872"/>
            </a:xfrm>
            <a:custGeom>
              <a:avLst/>
              <a:gdLst/>
              <a:ahLst/>
              <a:cxnLst/>
              <a:rect l="l" t="t" r="r" b="b"/>
              <a:pathLst>
                <a:path w="52720" h="19187" extrusionOk="0">
                  <a:moveTo>
                    <a:pt x="3573" y="1"/>
                  </a:moveTo>
                  <a:cubicBezTo>
                    <a:pt x="1614" y="1"/>
                    <a:pt x="0" y="1614"/>
                    <a:pt x="0" y="3631"/>
                  </a:cubicBezTo>
                  <a:lnTo>
                    <a:pt x="0" y="19187"/>
                  </a:lnTo>
                  <a:lnTo>
                    <a:pt x="52719" y="19187"/>
                  </a:lnTo>
                  <a:lnTo>
                    <a:pt x="52719" y="3631"/>
                  </a:lnTo>
                  <a:cubicBezTo>
                    <a:pt x="52719" y="1614"/>
                    <a:pt x="51106" y="1"/>
                    <a:pt x="490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0"/>
            <p:cNvSpPr/>
            <p:nvPr/>
          </p:nvSpPr>
          <p:spPr>
            <a:xfrm>
              <a:off x="1673963" y="5997202"/>
              <a:ext cx="72730" cy="103610"/>
            </a:xfrm>
            <a:custGeom>
              <a:avLst/>
              <a:gdLst/>
              <a:ahLst/>
              <a:cxnLst/>
              <a:rect l="l" t="t" r="r" b="b"/>
              <a:pathLst>
                <a:path w="8413" h="11985" extrusionOk="0">
                  <a:moveTo>
                    <a:pt x="3630" y="1"/>
                  </a:moveTo>
                  <a:cubicBezTo>
                    <a:pt x="1614" y="1"/>
                    <a:pt x="0" y="1614"/>
                    <a:pt x="0" y="3573"/>
                  </a:cubicBezTo>
                  <a:cubicBezTo>
                    <a:pt x="0" y="5589"/>
                    <a:pt x="1614" y="7203"/>
                    <a:pt x="3630" y="7203"/>
                  </a:cubicBezTo>
                  <a:lnTo>
                    <a:pt x="4783" y="7203"/>
                  </a:lnTo>
                  <a:cubicBezTo>
                    <a:pt x="5474" y="7203"/>
                    <a:pt x="5993" y="7721"/>
                    <a:pt x="5993" y="8355"/>
                  </a:cubicBezTo>
                  <a:cubicBezTo>
                    <a:pt x="5993" y="9046"/>
                    <a:pt x="5474" y="9565"/>
                    <a:pt x="4783" y="9565"/>
                  </a:cubicBezTo>
                  <a:lnTo>
                    <a:pt x="3630" y="9565"/>
                  </a:lnTo>
                  <a:cubicBezTo>
                    <a:pt x="2939" y="9565"/>
                    <a:pt x="2420" y="9046"/>
                    <a:pt x="2420" y="8355"/>
                  </a:cubicBezTo>
                  <a:lnTo>
                    <a:pt x="0" y="8355"/>
                  </a:lnTo>
                  <a:cubicBezTo>
                    <a:pt x="0" y="10371"/>
                    <a:pt x="1614" y="11985"/>
                    <a:pt x="3630" y="11985"/>
                  </a:cubicBezTo>
                  <a:lnTo>
                    <a:pt x="4783" y="11985"/>
                  </a:lnTo>
                  <a:cubicBezTo>
                    <a:pt x="6799" y="11985"/>
                    <a:pt x="8412" y="10371"/>
                    <a:pt x="8412" y="8355"/>
                  </a:cubicBezTo>
                  <a:cubicBezTo>
                    <a:pt x="8412" y="6396"/>
                    <a:pt x="6799" y="4783"/>
                    <a:pt x="4783" y="4783"/>
                  </a:cubicBezTo>
                  <a:lnTo>
                    <a:pt x="3630" y="4783"/>
                  </a:lnTo>
                  <a:cubicBezTo>
                    <a:pt x="2939" y="4783"/>
                    <a:pt x="2420" y="4264"/>
                    <a:pt x="2420" y="3573"/>
                  </a:cubicBezTo>
                  <a:cubicBezTo>
                    <a:pt x="2420" y="2939"/>
                    <a:pt x="2939" y="2363"/>
                    <a:pt x="3630" y="2363"/>
                  </a:cubicBezTo>
                  <a:lnTo>
                    <a:pt x="4783" y="2363"/>
                  </a:lnTo>
                  <a:cubicBezTo>
                    <a:pt x="5474" y="2363"/>
                    <a:pt x="5993" y="2939"/>
                    <a:pt x="5993" y="3573"/>
                  </a:cubicBezTo>
                  <a:lnTo>
                    <a:pt x="8412" y="3573"/>
                  </a:lnTo>
                  <a:cubicBezTo>
                    <a:pt x="8412" y="1614"/>
                    <a:pt x="6799" y="1"/>
                    <a:pt x="47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0"/>
            <p:cNvSpPr/>
            <p:nvPr/>
          </p:nvSpPr>
          <p:spPr>
            <a:xfrm>
              <a:off x="1767104" y="5997202"/>
              <a:ext cx="83191" cy="103610"/>
            </a:xfrm>
            <a:custGeom>
              <a:avLst/>
              <a:gdLst/>
              <a:ahLst/>
              <a:cxnLst/>
              <a:rect l="l" t="t" r="r" b="b"/>
              <a:pathLst>
                <a:path w="9623" h="11985" extrusionOk="0">
                  <a:moveTo>
                    <a:pt x="1" y="1"/>
                  </a:moveTo>
                  <a:lnTo>
                    <a:pt x="1" y="11985"/>
                  </a:lnTo>
                  <a:lnTo>
                    <a:pt x="2421" y="11985"/>
                  </a:lnTo>
                  <a:lnTo>
                    <a:pt x="2421" y="7145"/>
                  </a:lnTo>
                  <a:lnTo>
                    <a:pt x="7203" y="7145"/>
                  </a:lnTo>
                  <a:lnTo>
                    <a:pt x="7203" y="11985"/>
                  </a:lnTo>
                  <a:lnTo>
                    <a:pt x="9623" y="11985"/>
                  </a:lnTo>
                  <a:lnTo>
                    <a:pt x="9623" y="1"/>
                  </a:lnTo>
                  <a:lnTo>
                    <a:pt x="7203" y="1"/>
                  </a:lnTo>
                  <a:lnTo>
                    <a:pt x="7203" y="4783"/>
                  </a:lnTo>
                  <a:lnTo>
                    <a:pt x="2421" y="4783"/>
                  </a:lnTo>
                  <a:lnTo>
                    <a:pt x="24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0"/>
            <p:cNvSpPr/>
            <p:nvPr/>
          </p:nvSpPr>
          <p:spPr>
            <a:xfrm>
              <a:off x="1870706" y="5997202"/>
              <a:ext cx="82698" cy="103610"/>
            </a:xfrm>
            <a:custGeom>
              <a:avLst/>
              <a:gdLst/>
              <a:ahLst/>
              <a:cxnLst/>
              <a:rect l="l" t="t" r="r" b="b"/>
              <a:pathLst>
                <a:path w="9566" h="11985" extrusionOk="0">
                  <a:moveTo>
                    <a:pt x="4783" y="2363"/>
                  </a:moveTo>
                  <a:cubicBezTo>
                    <a:pt x="6108" y="2363"/>
                    <a:pt x="7203" y="3458"/>
                    <a:pt x="7203" y="4783"/>
                  </a:cubicBezTo>
                  <a:lnTo>
                    <a:pt x="7203" y="7145"/>
                  </a:lnTo>
                  <a:cubicBezTo>
                    <a:pt x="7203" y="8470"/>
                    <a:pt x="6108" y="9565"/>
                    <a:pt x="4783" y="9565"/>
                  </a:cubicBezTo>
                  <a:cubicBezTo>
                    <a:pt x="3458" y="9565"/>
                    <a:pt x="2421" y="8470"/>
                    <a:pt x="2421" y="7145"/>
                  </a:cubicBezTo>
                  <a:lnTo>
                    <a:pt x="2421" y="4783"/>
                  </a:lnTo>
                  <a:cubicBezTo>
                    <a:pt x="2421" y="3458"/>
                    <a:pt x="3458" y="2363"/>
                    <a:pt x="4783" y="2363"/>
                  </a:cubicBezTo>
                  <a:close/>
                  <a:moveTo>
                    <a:pt x="4783" y="1"/>
                  </a:moveTo>
                  <a:cubicBezTo>
                    <a:pt x="2133" y="1"/>
                    <a:pt x="1" y="2132"/>
                    <a:pt x="1" y="4783"/>
                  </a:cubicBezTo>
                  <a:lnTo>
                    <a:pt x="1" y="7145"/>
                  </a:lnTo>
                  <a:cubicBezTo>
                    <a:pt x="1" y="9795"/>
                    <a:pt x="2133" y="11985"/>
                    <a:pt x="4783" y="11985"/>
                  </a:cubicBezTo>
                  <a:cubicBezTo>
                    <a:pt x="7433" y="11985"/>
                    <a:pt x="9565" y="9795"/>
                    <a:pt x="9565" y="7145"/>
                  </a:cubicBezTo>
                  <a:lnTo>
                    <a:pt x="9565" y="4783"/>
                  </a:lnTo>
                  <a:cubicBezTo>
                    <a:pt x="9565" y="2132"/>
                    <a:pt x="7433" y="1"/>
                    <a:pt x="47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0"/>
            <p:cNvSpPr/>
            <p:nvPr/>
          </p:nvSpPr>
          <p:spPr>
            <a:xfrm>
              <a:off x="1974316" y="5997202"/>
              <a:ext cx="72722" cy="103610"/>
            </a:xfrm>
            <a:custGeom>
              <a:avLst/>
              <a:gdLst/>
              <a:ahLst/>
              <a:cxnLst/>
              <a:rect l="l" t="t" r="r" b="b"/>
              <a:pathLst>
                <a:path w="8412" h="11985" extrusionOk="0">
                  <a:moveTo>
                    <a:pt x="4782" y="2363"/>
                  </a:moveTo>
                  <a:cubicBezTo>
                    <a:pt x="5474" y="2363"/>
                    <a:pt x="5992" y="2939"/>
                    <a:pt x="5992" y="3573"/>
                  </a:cubicBezTo>
                  <a:cubicBezTo>
                    <a:pt x="5992" y="4207"/>
                    <a:pt x="5474" y="4783"/>
                    <a:pt x="4782" y="4783"/>
                  </a:cubicBezTo>
                  <a:lnTo>
                    <a:pt x="2420" y="4783"/>
                  </a:lnTo>
                  <a:lnTo>
                    <a:pt x="2420" y="2363"/>
                  </a:lnTo>
                  <a:close/>
                  <a:moveTo>
                    <a:pt x="0" y="1"/>
                  </a:moveTo>
                  <a:lnTo>
                    <a:pt x="0" y="11985"/>
                  </a:lnTo>
                  <a:lnTo>
                    <a:pt x="2420" y="11985"/>
                  </a:lnTo>
                  <a:lnTo>
                    <a:pt x="2420" y="7145"/>
                  </a:lnTo>
                  <a:lnTo>
                    <a:pt x="4782" y="7145"/>
                  </a:lnTo>
                  <a:cubicBezTo>
                    <a:pt x="6799" y="7145"/>
                    <a:pt x="8412" y="5532"/>
                    <a:pt x="8412" y="3573"/>
                  </a:cubicBezTo>
                  <a:cubicBezTo>
                    <a:pt x="8412" y="1614"/>
                    <a:pt x="6799" y="1"/>
                    <a:pt x="47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2" name="Google Shape;1312;p40"/>
          <p:cNvGrpSpPr/>
          <p:nvPr/>
        </p:nvGrpSpPr>
        <p:grpSpPr>
          <a:xfrm flipH="1">
            <a:off x="6054694" y="2615867"/>
            <a:ext cx="434499" cy="371605"/>
            <a:chOff x="2413128" y="5015960"/>
            <a:chExt cx="787992" cy="673930"/>
          </a:xfrm>
        </p:grpSpPr>
        <p:sp>
          <p:nvSpPr>
            <p:cNvPr id="1313" name="Google Shape;1313;p40"/>
            <p:cNvSpPr/>
            <p:nvPr/>
          </p:nvSpPr>
          <p:spPr>
            <a:xfrm>
              <a:off x="2755816" y="5524511"/>
              <a:ext cx="102123" cy="101622"/>
            </a:xfrm>
            <a:custGeom>
              <a:avLst/>
              <a:gdLst/>
              <a:ahLst/>
              <a:cxnLst/>
              <a:rect l="l" t="t" r="r" b="b"/>
              <a:pathLst>
                <a:path w="11813" h="11755" extrusionOk="0">
                  <a:moveTo>
                    <a:pt x="5878" y="2939"/>
                  </a:moveTo>
                  <a:cubicBezTo>
                    <a:pt x="7549" y="2939"/>
                    <a:pt x="8816" y="4264"/>
                    <a:pt x="8816" y="5878"/>
                  </a:cubicBezTo>
                  <a:cubicBezTo>
                    <a:pt x="8816" y="7491"/>
                    <a:pt x="7549" y="8816"/>
                    <a:pt x="5878" y="8816"/>
                  </a:cubicBezTo>
                  <a:cubicBezTo>
                    <a:pt x="4264" y="8816"/>
                    <a:pt x="2939" y="7491"/>
                    <a:pt x="2939" y="5878"/>
                  </a:cubicBezTo>
                  <a:cubicBezTo>
                    <a:pt x="2939" y="4264"/>
                    <a:pt x="4264" y="2939"/>
                    <a:pt x="5878" y="2939"/>
                  </a:cubicBezTo>
                  <a:close/>
                  <a:moveTo>
                    <a:pt x="5878" y="1"/>
                  </a:moveTo>
                  <a:cubicBezTo>
                    <a:pt x="2651" y="1"/>
                    <a:pt x="1" y="2651"/>
                    <a:pt x="1" y="5878"/>
                  </a:cubicBezTo>
                  <a:cubicBezTo>
                    <a:pt x="1" y="9104"/>
                    <a:pt x="2651" y="11755"/>
                    <a:pt x="5878" y="11755"/>
                  </a:cubicBezTo>
                  <a:cubicBezTo>
                    <a:pt x="9162" y="11755"/>
                    <a:pt x="11812" y="9162"/>
                    <a:pt x="11812" y="5878"/>
                  </a:cubicBezTo>
                  <a:cubicBezTo>
                    <a:pt x="11812" y="2651"/>
                    <a:pt x="9162" y="1"/>
                    <a:pt x="5878"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0"/>
            <p:cNvSpPr/>
            <p:nvPr/>
          </p:nvSpPr>
          <p:spPr>
            <a:xfrm>
              <a:off x="2413128" y="5015960"/>
              <a:ext cx="787992" cy="673930"/>
            </a:xfrm>
            <a:custGeom>
              <a:avLst/>
              <a:gdLst/>
              <a:ahLst/>
              <a:cxnLst/>
              <a:rect l="l" t="t" r="r" b="b"/>
              <a:pathLst>
                <a:path w="91150" h="77956" extrusionOk="0">
                  <a:moveTo>
                    <a:pt x="49320" y="15442"/>
                  </a:moveTo>
                  <a:lnTo>
                    <a:pt x="53872" y="25698"/>
                  </a:lnTo>
                  <a:lnTo>
                    <a:pt x="49263" y="27541"/>
                  </a:lnTo>
                  <a:lnTo>
                    <a:pt x="44653" y="17113"/>
                  </a:lnTo>
                  <a:lnTo>
                    <a:pt x="49320" y="15442"/>
                  </a:lnTo>
                  <a:close/>
                  <a:moveTo>
                    <a:pt x="18092" y="2997"/>
                  </a:moveTo>
                  <a:lnTo>
                    <a:pt x="39007" y="53238"/>
                  </a:lnTo>
                  <a:cubicBezTo>
                    <a:pt x="38143" y="53699"/>
                    <a:pt x="37336" y="54275"/>
                    <a:pt x="36645" y="54967"/>
                  </a:cubicBezTo>
                  <a:lnTo>
                    <a:pt x="15615" y="5935"/>
                  </a:lnTo>
                  <a:lnTo>
                    <a:pt x="4380" y="5935"/>
                  </a:lnTo>
                  <a:cubicBezTo>
                    <a:pt x="3573" y="5935"/>
                    <a:pt x="2882" y="5244"/>
                    <a:pt x="2882" y="4437"/>
                  </a:cubicBezTo>
                  <a:cubicBezTo>
                    <a:pt x="2882" y="3631"/>
                    <a:pt x="3573" y="2997"/>
                    <a:pt x="4380" y="2997"/>
                  </a:cubicBezTo>
                  <a:close/>
                  <a:moveTo>
                    <a:pt x="66778" y="9219"/>
                  </a:moveTo>
                  <a:lnTo>
                    <a:pt x="81585" y="45575"/>
                  </a:lnTo>
                  <a:lnTo>
                    <a:pt x="55024" y="55543"/>
                  </a:lnTo>
                  <a:cubicBezTo>
                    <a:pt x="52662" y="53065"/>
                    <a:pt x="49263" y="51510"/>
                    <a:pt x="45518" y="51510"/>
                  </a:cubicBezTo>
                  <a:cubicBezTo>
                    <a:pt x="44192" y="51510"/>
                    <a:pt x="42925" y="51682"/>
                    <a:pt x="41715" y="52028"/>
                  </a:cubicBezTo>
                  <a:lnTo>
                    <a:pt x="29443" y="22586"/>
                  </a:lnTo>
                  <a:lnTo>
                    <a:pt x="41830" y="18150"/>
                  </a:lnTo>
                  <a:lnTo>
                    <a:pt x="47707" y="31344"/>
                  </a:lnTo>
                  <a:lnTo>
                    <a:pt x="57790" y="27311"/>
                  </a:lnTo>
                  <a:lnTo>
                    <a:pt x="52086" y="14462"/>
                  </a:lnTo>
                  <a:lnTo>
                    <a:pt x="66778" y="9219"/>
                  </a:lnTo>
                  <a:close/>
                  <a:moveTo>
                    <a:pt x="86246" y="47111"/>
                  </a:moveTo>
                  <a:cubicBezTo>
                    <a:pt x="86617" y="47111"/>
                    <a:pt x="86993" y="47228"/>
                    <a:pt x="87347" y="47476"/>
                  </a:cubicBezTo>
                  <a:cubicBezTo>
                    <a:pt x="87866" y="47822"/>
                    <a:pt x="88211" y="48398"/>
                    <a:pt x="88211" y="49090"/>
                  </a:cubicBezTo>
                  <a:cubicBezTo>
                    <a:pt x="88154" y="49896"/>
                    <a:pt x="87635" y="50645"/>
                    <a:pt x="86886" y="50933"/>
                  </a:cubicBezTo>
                  <a:lnTo>
                    <a:pt x="58308" y="61304"/>
                  </a:lnTo>
                  <a:cubicBezTo>
                    <a:pt x="58020" y="60094"/>
                    <a:pt x="57502" y="59000"/>
                    <a:pt x="56926" y="57963"/>
                  </a:cubicBezTo>
                  <a:lnTo>
                    <a:pt x="85561" y="47246"/>
                  </a:lnTo>
                  <a:cubicBezTo>
                    <a:pt x="85783" y="47157"/>
                    <a:pt x="86013" y="47111"/>
                    <a:pt x="86246" y="47111"/>
                  </a:cubicBezTo>
                  <a:close/>
                  <a:moveTo>
                    <a:pt x="45518" y="54448"/>
                  </a:moveTo>
                  <a:cubicBezTo>
                    <a:pt x="51222" y="54448"/>
                    <a:pt x="55831" y="59057"/>
                    <a:pt x="55831" y="64704"/>
                  </a:cubicBezTo>
                  <a:cubicBezTo>
                    <a:pt x="55831" y="70408"/>
                    <a:pt x="51222" y="75017"/>
                    <a:pt x="45518" y="75017"/>
                  </a:cubicBezTo>
                  <a:cubicBezTo>
                    <a:pt x="39871" y="75017"/>
                    <a:pt x="35262" y="70408"/>
                    <a:pt x="35262" y="64704"/>
                  </a:cubicBezTo>
                  <a:cubicBezTo>
                    <a:pt x="35262" y="59057"/>
                    <a:pt x="39871" y="54448"/>
                    <a:pt x="45518" y="54448"/>
                  </a:cubicBezTo>
                  <a:close/>
                  <a:moveTo>
                    <a:pt x="4380" y="1"/>
                  </a:moveTo>
                  <a:cubicBezTo>
                    <a:pt x="1960" y="1"/>
                    <a:pt x="1" y="2017"/>
                    <a:pt x="1" y="4437"/>
                  </a:cubicBezTo>
                  <a:cubicBezTo>
                    <a:pt x="1" y="6857"/>
                    <a:pt x="1960" y="8816"/>
                    <a:pt x="4380" y="8816"/>
                  </a:cubicBezTo>
                  <a:lnTo>
                    <a:pt x="13714" y="8816"/>
                  </a:lnTo>
                  <a:lnTo>
                    <a:pt x="34513" y="57444"/>
                  </a:lnTo>
                  <a:cubicBezTo>
                    <a:pt x="33130" y="59518"/>
                    <a:pt x="32324" y="62053"/>
                    <a:pt x="32324" y="64704"/>
                  </a:cubicBezTo>
                  <a:cubicBezTo>
                    <a:pt x="32324" y="72021"/>
                    <a:pt x="38258" y="77955"/>
                    <a:pt x="45575" y="77955"/>
                  </a:cubicBezTo>
                  <a:cubicBezTo>
                    <a:pt x="52835" y="77955"/>
                    <a:pt x="58769" y="72021"/>
                    <a:pt x="58769" y="64704"/>
                  </a:cubicBezTo>
                  <a:cubicBezTo>
                    <a:pt x="58769" y="64588"/>
                    <a:pt x="58769" y="64416"/>
                    <a:pt x="58769" y="64300"/>
                  </a:cubicBezTo>
                  <a:lnTo>
                    <a:pt x="87923" y="53699"/>
                  </a:lnTo>
                  <a:cubicBezTo>
                    <a:pt x="89824" y="52950"/>
                    <a:pt x="91150" y="51106"/>
                    <a:pt x="91150" y="49090"/>
                  </a:cubicBezTo>
                  <a:cubicBezTo>
                    <a:pt x="91092" y="47476"/>
                    <a:pt x="90343" y="45978"/>
                    <a:pt x="89018" y="45057"/>
                  </a:cubicBezTo>
                  <a:cubicBezTo>
                    <a:pt x="88179" y="44473"/>
                    <a:pt x="87201" y="44166"/>
                    <a:pt x="86216" y="44166"/>
                  </a:cubicBezTo>
                  <a:cubicBezTo>
                    <a:pt x="85646" y="44166"/>
                    <a:pt x="85073" y="44269"/>
                    <a:pt x="84524" y="44480"/>
                  </a:cubicBezTo>
                  <a:lnTo>
                    <a:pt x="84351" y="44538"/>
                  </a:lnTo>
                  <a:lnTo>
                    <a:pt x="68449" y="5532"/>
                  </a:lnTo>
                  <a:lnTo>
                    <a:pt x="28348" y="19821"/>
                  </a:lnTo>
                  <a:lnTo>
                    <a:pt x="2005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 name="Google Shape;1315;p40"/>
          <p:cNvGrpSpPr/>
          <p:nvPr/>
        </p:nvGrpSpPr>
        <p:grpSpPr>
          <a:xfrm flipH="1">
            <a:off x="4385847" y="987893"/>
            <a:ext cx="414173" cy="287284"/>
            <a:chOff x="2415125" y="6100311"/>
            <a:chExt cx="751129" cy="521008"/>
          </a:xfrm>
        </p:grpSpPr>
        <p:sp>
          <p:nvSpPr>
            <p:cNvPr id="1316" name="Google Shape;1316;p40"/>
            <p:cNvSpPr/>
            <p:nvPr/>
          </p:nvSpPr>
          <p:spPr>
            <a:xfrm>
              <a:off x="2415125" y="6100311"/>
              <a:ext cx="751129" cy="521008"/>
            </a:xfrm>
            <a:custGeom>
              <a:avLst/>
              <a:gdLst/>
              <a:ahLst/>
              <a:cxnLst/>
              <a:rect l="l" t="t" r="r" b="b"/>
              <a:pathLst>
                <a:path w="86886" h="60267" extrusionOk="0">
                  <a:moveTo>
                    <a:pt x="58826" y="2766"/>
                  </a:moveTo>
                  <a:lnTo>
                    <a:pt x="58826" y="12618"/>
                  </a:lnTo>
                  <a:lnTo>
                    <a:pt x="8412" y="12618"/>
                  </a:lnTo>
                  <a:lnTo>
                    <a:pt x="8412" y="2766"/>
                  </a:lnTo>
                  <a:close/>
                  <a:moveTo>
                    <a:pt x="71617" y="15384"/>
                  </a:moveTo>
                  <a:lnTo>
                    <a:pt x="72712" y="26619"/>
                  </a:lnTo>
                  <a:lnTo>
                    <a:pt x="61650" y="26619"/>
                  </a:lnTo>
                  <a:lnTo>
                    <a:pt x="61650" y="15384"/>
                  </a:lnTo>
                  <a:close/>
                  <a:moveTo>
                    <a:pt x="58826" y="15384"/>
                  </a:moveTo>
                  <a:lnTo>
                    <a:pt x="58826" y="26619"/>
                  </a:lnTo>
                  <a:lnTo>
                    <a:pt x="58826" y="29442"/>
                  </a:lnTo>
                  <a:lnTo>
                    <a:pt x="58826" y="35031"/>
                  </a:lnTo>
                  <a:lnTo>
                    <a:pt x="8412" y="35031"/>
                  </a:lnTo>
                  <a:lnTo>
                    <a:pt x="8412" y="15384"/>
                  </a:lnTo>
                  <a:close/>
                  <a:moveTo>
                    <a:pt x="5589" y="44826"/>
                  </a:moveTo>
                  <a:lnTo>
                    <a:pt x="5589" y="47649"/>
                  </a:lnTo>
                  <a:lnTo>
                    <a:pt x="4206" y="47649"/>
                  </a:lnTo>
                  <a:cubicBezTo>
                    <a:pt x="3400" y="47649"/>
                    <a:pt x="2766" y="47015"/>
                    <a:pt x="2766" y="46266"/>
                  </a:cubicBezTo>
                  <a:cubicBezTo>
                    <a:pt x="2766" y="45459"/>
                    <a:pt x="3400" y="44826"/>
                    <a:pt x="4206" y="44826"/>
                  </a:cubicBezTo>
                  <a:close/>
                  <a:moveTo>
                    <a:pt x="58826" y="37854"/>
                  </a:moveTo>
                  <a:lnTo>
                    <a:pt x="58826" y="47649"/>
                  </a:lnTo>
                  <a:lnTo>
                    <a:pt x="31804" y="47649"/>
                  </a:lnTo>
                  <a:cubicBezTo>
                    <a:pt x="30595" y="43616"/>
                    <a:pt x="26849" y="40620"/>
                    <a:pt x="22413" y="40620"/>
                  </a:cubicBezTo>
                  <a:cubicBezTo>
                    <a:pt x="17977" y="40620"/>
                    <a:pt x="14232" y="43616"/>
                    <a:pt x="13022" y="47649"/>
                  </a:cubicBezTo>
                  <a:lnTo>
                    <a:pt x="8412" y="47649"/>
                  </a:lnTo>
                  <a:lnTo>
                    <a:pt x="8412" y="42060"/>
                  </a:lnTo>
                  <a:lnTo>
                    <a:pt x="8412" y="37854"/>
                  </a:lnTo>
                  <a:close/>
                  <a:moveTo>
                    <a:pt x="78474" y="29442"/>
                  </a:moveTo>
                  <a:lnTo>
                    <a:pt x="78474" y="42060"/>
                  </a:lnTo>
                  <a:lnTo>
                    <a:pt x="78474" y="47649"/>
                  </a:lnTo>
                  <a:lnTo>
                    <a:pt x="78070" y="47649"/>
                  </a:lnTo>
                  <a:cubicBezTo>
                    <a:pt x="76860" y="43616"/>
                    <a:pt x="73115" y="40620"/>
                    <a:pt x="68679" y="40620"/>
                  </a:cubicBezTo>
                  <a:cubicBezTo>
                    <a:pt x="65913" y="40620"/>
                    <a:pt x="63436" y="41772"/>
                    <a:pt x="61650" y="43616"/>
                  </a:cubicBezTo>
                  <a:lnTo>
                    <a:pt x="61650" y="37854"/>
                  </a:lnTo>
                  <a:lnTo>
                    <a:pt x="61650" y="29442"/>
                  </a:lnTo>
                  <a:close/>
                  <a:moveTo>
                    <a:pt x="82680" y="44826"/>
                  </a:moveTo>
                  <a:cubicBezTo>
                    <a:pt x="83429" y="44826"/>
                    <a:pt x="84062" y="45459"/>
                    <a:pt x="84062" y="46266"/>
                  </a:cubicBezTo>
                  <a:cubicBezTo>
                    <a:pt x="84062" y="47015"/>
                    <a:pt x="83429" y="47649"/>
                    <a:pt x="82680" y="47649"/>
                  </a:cubicBezTo>
                  <a:lnTo>
                    <a:pt x="81297" y="47649"/>
                  </a:lnTo>
                  <a:lnTo>
                    <a:pt x="81297" y="44826"/>
                  </a:lnTo>
                  <a:close/>
                  <a:moveTo>
                    <a:pt x="22413" y="43443"/>
                  </a:moveTo>
                  <a:cubicBezTo>
                    <a:pt x="26273" y="43443"/>
                    <a:pt x="29442" y="46554"/>
                    <a:pt x="29442" y="50472"/>
                  </a:cubicBezTo>
                  <a:cubicBezTo>
                    <a:pt x="29442" y="54332"/>
                    <a:pt x="26273" y="57443"/>
                    <a:pt x="22413" y="57443"/>
                  </a:cubicBezTo>
                  <a:cubicBezTo>
                    <a:pt x="18553" y="57443"/>
                    <a:pt x="15384" y="54332"/>
                    <a:pt x="15384" y="50472"/>
                  </a:cubicBezTo>
                  <a:cubicBezTo>
                    <a:pt x="15384" y="46554"/>
                    <a:pt x="18553" y="43443"/>
                    <a:pt x="22413" y="43443"/>
                  </a:cubicBezTo>
                  <a:close/>
                  <a:moveTo>
                    <a:pt x="68679" y="43443"/>
                  </a:moveTo>
                  <a:cubicBezTo>
                    <a:pt x="72539" y="43443"/>
                    <a:pt x="75650" y="46554"/>
                    <a:pt x="75650" y="50472"/>
                  </a:cubicBezTo>
                  <a:cubicBezTo>
                    <a:pt x="75650" y="54332"/>
                    <a:pt x="72539" y="57443"/>
                    <a:pt x="68679" y="57443"/>
                  </a:cubicBezTo>
                  <a:cubicBezTo>
                    <a:pt x="64819" y="57443"/>
                    <a:pt x="61650" y="54332"/>
                    <a:pt x="61650" y="50472"/>
                  </a:cubicBezTo>
                  <a:cubicBezTo>
                    <a:pt x="61650" y="46554"/>
                    <a:pt x="64819" y="43443"/>
                    <a:pt x="68679" y="43443"/>
                  </a:cubicBezTo>
                  <a:close/>
                  <a:moveTo>
                    <a:pt x="5589" y="0"/>
                  </a:moveTo>
                  <a:lnTo>
                    <a:pt x="5589" y="12618"/>
                  </a:lnTo>
                  <a:lnTo>
                    <a:pt x="5589" y="37854"/>
                  </a:lnTo>
                  <a:lnTo>
                    <a:pt x="5589" y="42002"/>
                  </a:lnTo>
                  <a:lnTo>
                    <a:pt x="4206" y="42002"/>
                  </a:lnTo>
                  <a:cubicBezTo>
                    <a:pt x="1844" y="42002"/>
                    <a:pt x="0" y="43904"/>
                    <a:pt x="0" y="46208"/>
                  </a:cubicBezTo>
                  <a:cubicBezTo>
                    <a:pt x="0" y="48571"/>
                    <a:pt x="1844" y="50414"/>
                    <a:pt x="4206" y="50414"/>
                  </a:cubicBezTo>
                  <a:lnTo>
                    <a:pt x="12618" y="50414"/>
                  </a:lnTo>
                  <a:cubicBezTo>
                    <a:pt x="12618" y="55830"/>
                    <a:pt x="16997" y="60267"/>
                    <a:pt x="22413" y="60267"/>
                  </a:cubicBezTo>
                  <a:cubicBezTo>
                    <a:pt x="27829" y="60267"/>
                    <a:pt x="32208" y="55830"/>
                    <a:pt x="32208" y="50414"/>
                  </a:cubicBezTo>
                  <a:lnTo>
                    <a:pt x="58826" y="50414"/>
                  </a:lnTo>
                  <a:cubicBezTo>
                    <a:pt x="58826" y="55830"/>
                    <a:pt x="63263" y="60267"/>
                    <a:pt x="68679" y="60267"/>
                  </a:cubicBezTo>
                  <a:cubicBezTo>
                    <a:pt x="74037" y="60267"/>
                    <a:pt x="78474" y="55830"/>
                    <a:pt x="78474" y="50414"/>
                  </a:cubicBezTo>
                  <a:lnTo>
                    <a:pt x="82680" y="50414"/>
                  </a:lnTo>
                  <a:cubicBezTo>
                    <a:pt x="84984" y="50414"/>
                    <a:pt x="86886" y="48571"/>
                    <a:pt x="86886" y="46208"/>
                  </a:cubicBezTo>
                  <a:cubicBezTo>
                    <a:pt x="86886" y="43904"/>
                    <a:pt x="84984" y="42002"/>
                    <a:pt x="82680" y="42002"/>
                  </a:cubicBezTo>
                  <a:lnTo>
                    <a:pt x="81297" y="42002"/>
                  </a:lnTo>
                  <a:lnTo>
                    <a:pt x="81297" y="26619"/>
                  </a:lnTo>
                  <a:lnTo>
                    <a:pt x="75535" y="26619"/>
                  </a:lnTo>
                  <a:lnTo>
                    <a:pt x="74152" y="12618"/>
                  </a:lnTo>
                  <a:lnTo>
                    <a:pt x="61650" y="12618"/>
                  </a:lnTo>
                  <a:lnTo>
                    <a:pt x="61650"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0"/>
            <p:cNvSpPr/>
            <p:nvPr/>
          </p:nvSpPr>
          <p:spPr>
            <a:xfrm>
              <a:off x="2572524" y="6500272"/>
              <a:ext cx="72722" cy="72238"/>
            </a:xfrm>
            <a:custGeom>
              <a:avLst/>
              <a:gdLst/>
              <a:ahLst/>
              <a:cxnLst/>
              <a:rect l="l" t="t" r="r" b="b"/>
              <a:pathLst>
                <a:path w="8412" h="8356" extrusionOk="0">
                  <a:moveTo>
                    <a:pt x="4206" y="2766"/>
                  </a:moveTo>
                  <a:cubicBezTo>
                    <a:pt x="4955" y="2766"/>
                    <a:pt x="5589" y="3400"/>
                    <a:pt x="5589" y="4149"/>
                  </a:cubicBezTo>
                  <a:cubicBezTo>
                    <a:pt x="5589" y="4956"/>
                    <a:pt x="4955" y="5590"/>
                    <a:pt x="4206" y="5590"/>
                  </a:cubicBezTo>
                  <a:cubicBezTo>
                    <a:pt x="3457" y="5590"/>
                    <a:pt x="2823" y="4956"/>
                    <a:pt x="2823" y="4149"/>
                  </a:cubicBezTo>
                  <a:cubicBezTo>
                    <a:pt x="2823" y="3400"/>
                    <a:pt x="3399" y="2766"/>
                    <a:pt x="4206" y="2766"/>
                  </a:cubicBezTo>
                  <a:close/>
                  <a:moveTo>
                    <a:pt x="4206" y="1"/>
                  </a:moveTo>
                  <a:cubicBezTo>
                    <a:pt x="1901" y="1"/>
                    <a:pt x="0" y="1845"/>
                    <a:pt x="0" y="4207"/>
                  </a:cubicBezTo>
                  <a:cubicBezTo>
                    <a:pt x="0" y="6512"/>
                    <a:pt x="1901" y="8355"/>
                    <a:pt x="4206" y="8355"/>
                  </a:cubicBezTo>
                  <a:cubicBezTo>
                    <a:pt x="6511" y="8355"/>
                    <a:pt x="8412" y="6512"/>
                    <a:pt x="8412" y="4207"/>
                  </a:cubicBezTo>
                  <a:cubicBezTo>
                    <a:pt x="8412" y="1845"/>
                    <a:pt x="6511" y="1"/>
                    <a:pt x="420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0"/>
            <p:cNvSpPr/>
            <p:nvPr/>
          </p:nvSpPr>
          <p:spPr>
            <a:xfrm>
              <a:off x="2972485" y="6500272"/>
              <a:ext cx="72730" cy="72238"/>
            </a:xfrm>
            <a:custGeom>
              <a:avLst/>
              <a:gdLst/>
              <a:ahLst/>
              <a:cxnLst/>
              <a:rect l="l" t="t" r="r" b="b"/>
              <a:pathLst>
                <a:path w="8413" h="8356" extrusionOk="0">
                  <a:moveTo>
                    <a:pt x="4207" y="2766"/>
                  </a:moveTo>
                  <a:cubicBezTo>
                    <a:pt x="4956" y="2766"/>
                    <a:pt x="5590" y="3400"/>
                    <a:pt x="5590" y="4149"/>
                  </a:cubicBezTo>
                  <a:cubicBezTo>
                    <a:pt x="5590" y="4956"/>
                    <a:pt x="4956" y="5590"/>
                    <a:pt x="4207" y="5590"/>
                  </a:cubicBezTo>
                  <a:cubicBezTo>
                    <a:pt x="3400" y="5590"/>
                    <a:pt x="2766" y="4956"/>
                    <a:pt x="2766" y="4149"/>
                  </a:cubicBezTo>
                  <a:cubicBezTo>
                    <a:pt x="2766" y="3400"/>
                    <a:pt x="3400" y="2766"/>
                    <a:pt x="4207" y="2766"/>
                  </a:cubicBezTo>
                  <a:close/>
                  <a:moveTo>
                    <a:pt x="4207" y="1"/>
                  </a:moveTo>
                  <a:cubicBezTo>
                    <a:pt x="1845" y="1"/>
                    <a:pt x="1" y="1845"/>
                    <a:pt x="1" y="4207"/>
                  </a:cubicBezTo>
                  <a:cubicBezTo>
                    <a:pt x="1" y="6512"/>
                    <a:pt x="1845" y="8355"/>
                    <a:pt x="4207" y="8355"/>
                  </a:cubicBezTo>
                  <a:cubicBezTo>
                    <a:pt x="6511" y="8355"/>
                    <a:pt x="8413" y="6512"/>
                    <a:pt x="8413" y="4207"/>
                  </a:cubicBezTo>
                  <a:cubicBezTo>
                    <a:pt x="8413" y="1845"/>
                    <a:pt x="6511" y="1"/>
                    <a:pt x="4207"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9" name="Google Shape;1319;p40"/>
          <p:cNvGrpSpPr/>
          <p:nvPr/>
        </p:nvGrpSpPr>
        <p:grpSpPr>
          <a:xfrm flipH="1">
            <a:off x="4380146" y="4343188"/>
            <a:ext cx="360069" cy="359793"/>
            <a:chOff x="1576836" y="5097154"/>
            <a:chExt cx="653009" cy="652507"/>
          </a:xfrm>
        </p:grpSpPr>
        <p:sp>
          <p:nvSpPr>
            <p:cNvPr id="1320" name="Google Shape;1320;p40"/>
            <p:cNvSpPr/>
            <p:nvPr/>
          </p:nvSpPr>
          <p:spPr>
            <a:xfrm>
              <a:off x="1576836" y="5097154"/>
              <a:ext cx="653009" cy="652507"/>
            </a:xfrm>
            <a:custGeom>
              <a:avLst/>
              <a:gdLst/>
              <a:ahLst/>
              <a:cxnLst/>
              <a:rect l="l" t="t" r="r" b="b"/>
              <a:pathLst>
                <a:path w="75536" h="75478" extrusionOk="0">
                  <a:moveTo>
                    <a:pt x="10947" y="2420"/>
                  </a:moveTo>
                  <a:lnTo>
                    <a:pt x="10947" y="21261"/>
                  </a:lnTo>
                  <a:lnTo>
                    <a:pt x="10947" y="40159"/>
                  </a:lnTo>
                  <a:lnTo>
                    <a:pt x="3688" y="40159"/>
                  </a:lnTo>
                  <a:cubicBezTo>
                    <a:pt x="2996" y="40159"/>
                    <a:pt x="2420" y="39640"/>
                    <a:pt x="2420" y="38949"/>
                  </a:cubicBezTo>
                  <a:lnTo>
                    <a:pt x="2420" y="21261"/>
                  </a:lnTo>
                  <a:lnTo>
                    <a:pt x="2420" y="3630"/>
                  </a:lnTo>
                  <a:cubicBezTo>
                    <a:pt x="2420" y="2939"/>
                    <a:pt x="2996" y="2420"/>
                    <a:pt x="3630" y="2420"/>
                  </a:cubicBezTo>
                  <a:close/>
                  <a:moveTo>
                    <a:pt x="63320" y="2420"/>
                  </a:moveTo>
                  <a:lnTo>
                    <a:pt x="63320" y="34973"/>
                  </a:lnTo>
                  <a:cubicBezTo>
                    <a:pt x="62456" y="34397"/>
                    <a:pt x="61419" y="34051"/>
                    <a:pt x="60267" y="34051"/>
                  </a:cubicBezTo>
                  <a:cubicBezTo>
                    <a:pt x="58999" y="34051"/>
                    <a:pt x="57847" y="34512"/>
                    <a:pt x="56925" y="35261"/>
                  </a:cubicBezTo>
                  <a:cubicBezTo>
                    <a:pt x="56118" y="33129"/>
                    <a:pt x="54160" y="31631"/>
                    <a:pt x="51740" y="31631"/>
                  </a:cubicBezTo>
                  <a:cubicBezTo>
                    <a:pt x="50299" y="31631"/>
                    <a:pt x="48974" y="32208"/>
                    <a:pt x="47937" y="33187"/>
                  </a:cubicBezTo>
                  <a:cubicBezTo>
                    <a:pt x="47015" y="31516"/>
                    <a:pt x="45287" y="30421"/>
                    <a:pt x="43212" y="30421"/>
                  </a:cubicBezTo>
                  <a:cubicBezTo>
                    <a:pt x="42118" y="30421"/>
                    <a:pt x="41081" y="30767"/>
                    <a:pt x="40159" y="31343"/>
                  </a:cubicBezTo>
                  <a:lnTo>
                    <a:pt x="40159" y="21261"/>
                  </a:lnTo>
                  <a:cubicBezTo>
                    <a:pt x="40159" y="18264"/>
                    <a:pt x="37739" y="15787"/>
                    <a:pt x="34685" y="15787"/>
                  </a:cubicBezTo>
                  <a:cubicBezTo>
                    <a:pt x="31689" y="15787"/>
                    <a:pt x="29212" y="18264"/>
                    <a:pt x="29212" y="21261"/>
                  </a:cubicBezTo>
                  <a:lnTo>
                    <a:pt x="29212" y="40159"/>
                  </a:lnTo>
                  <a:lnTo>
                    <a:pt x="13425" y="40159"/>
                  </a:lnTo>
                  <a:lnTo>
                    <a:pt x="13425" y="2420"/>
                  </a:lnTo>
                  <a:close/>
                  <a:moveTo>
                    <a:pt x="71848" y="2420"/>
                  </a:moveTo>
                  <a:cubicBezTo>
                    <a:pt x="72539" y="2420"/>
                    <a:pt x="73058" y="2939"/>
                    <a:pt x="73058" y="3630"/>
                  </a:cubicBezTo>
                  <a:lnTo>
                    <a:pt x="73058" y="38949"/>
                  </a:lnTo>
                  <a:cubicBezTo>
                    <a:pt x="73058" y="39640"/>
                    <a:pt x="72539" y="40159"/>
                    <a:pt x="71848" y="40159"/>
                  </a:cubicBezTo>
                  <a:lnTo>
                    <a:pt x="65740" y="40159"/>
                  </a:lnTo>
                  <a:lnTo>
                    <a:pt x="65740" y="39525"/>
                  </a:lnTo>
                  <a:lnTo>
                    <a:pt x="65740" y="2420"/>
                  </a:lnTo>
                  <a:close/>
                  <a:moveTo>
                    <a:pt x="29212" y="42579"/>
                  </a:moveTo>
                  <a:lnTo>
                    <a:pt x="29212" y="48225"/>
                  </a:lnTo>
                  <a:lnTo>
                    <a:pt x="23969" y="42982"/>
                  </a:lnTo>
                  <a:cubicBezTo>
                    <a:pt x="23853" y="42867"/>
                    <a:pt x="23681" y="42751"/>
                    <a:pt x="23508" y="42579"/>
                  </a:cubicBezTo>
                  <a:close/>
                  <a:moveTo>
                    <a:pt x="3688" y="0"/>
                  </a:moveTo>
                  <a:cubicBezTo>
                    <a:pt x="1671" y="0"/>
                    <a:pt x="0" y="1613"/>
                    <a:pt x="0" y="3630"/>
                  </a:cubicBezTo>
                  <a:lnTo>
                    <a:pt x="0" y="38949"/>
                  </a:lnTo>
                  <a:cubicBezTo>
                    <a:pt x="0" y="40965"/>
                    <a:pt x="1671" y="42579"/>
                    <a:pt x="3688" y="42579"/>
                  </a:cubicBezTo>
                  <a:lnTo>
                    <a:pt x="16709" y="42579"/>
                  </a:lnTo>
                  <a:cubicBezTo>
                    <a:pt x="16536" y="42694"/>
                    <a:pt x="16363" y="42809"/>
                    <a:pt x="16248" y="42982"/>
                  </a:cubicBezTo>
                  <a:cubicBezTo>
                    <a:pt x="15211" y="44019"/>
                    <a:pt x="14635" y="45402"/>
                    <a:pt x="14635" y="46842"/>
                  </a:cubicBezTo>
                  <a:cubicBezTo>
                    <a:pt x="14635" y="48340"/>
                    <a:pt x="15211" y="49665"/>
                    <a:pt x="16248" y="50702"/>
                  </a:cubicBezTo>
                  <a:lnTo>
                    <a:pt x="29212" y="63724"/>
                  </a:lnTo>
                  <a:lnTo>
                    <a:pt x="29212" y="75477"/>
                  </a:lnTo>
                  <a:lnTo>
                    <a:pt x="31689" y="75477"/>
                  </a:lnTo>
                  <a:lnTo>
                    <a:pt x="31689" y="62744"/>
                  </a:lnTo>
                  <a:lnTo>
                    <a:pt x="17977" y="48974"/>
                  </a:lnTo>
                  <a:cubicBezTo>
                    <a:pt x="17400" y="48398"/>
                    <a:pt x="17055" y="47649"/>
                    <a:pt x="17055" y="46842"/>
                  </a:cubicBezTo>
                  <a:cubicBezTo>
                    <a:pt x="17055" y="46035"/>
                    <a:pt x="17343" y="45286"/>
                    <a:pt x="17977" y="44710"/>
                  </a:cubicBezTo>
                  <a:cubicBezTo>
                    <a:pt x="18553" y="44134"/>
                    <a:pt x="19331" y="43846"/>
                    <a:pt x="20108" y="43846"/>
                  </a:cubicBezTo>
                  <a:cubicBezTo>
                    <a:pt x="20886" y="43846"/>
                    <a:pt x="21664" y="44134"/>
                    <a:pt x="22240" y="44710"/>
                  </a:cubicBezTo>
                  <a:lnTo>
                    <a:pt x="31689" y="54102"/>
                  </a:lnTo>
                  <a:lnTo>
                    <a:pt x="31689" y="21261"/>
                  </a:lnTo>
                  <a:cubicBezTo>
                    <a:pt x="31689" y="19590"/>
                    <a:pt x="33014" y="18207"/>
                    <a:pt x="34685" y="18207"/>
                  </a:cubicBezTo>
                  <a:cubicBezTo>
                    <a:pt x="36356" y="18207"/>
                    <a:pt x="37739" y="19590"/>
                    <a:pt x="37739" y="21261"/>
                  </a:cubicBezTo>
                  <a:lnTo>
                    <a:pt x="37739" y="35895"/>
                  </a:lnTo>
                  <a:lnTo>
                    <a:pt x="37739" y="38949"/>
                  </a:lnTo>
                  <a:lnTo>
                    <a:pt x="40159" y="38949"/>
                  </a:lnTo>
                  <a:lnTo>
                    <a:pt x="40159" y="35895"/>
                  </a:lnTo>
                  <a:cubicBezTo>
                    <a:pt x="40159" y="34224"/>
                    <a:pt x="41542" y="32841"/>
                    <a:pt x="43212" y="32841"/>
                  </a:cubicBezTo>
                  <a:cubicBezTo>
                    <a:pt x="44941" y="32841"/>
                    <a:pt x="46266" y="34224"/>
                    <a:pt x="46266" y="35895"/>
                  </a:cubicBezTo>
                  <a:lnTo>
                    <a:pt x="46266" y="37105"/>
                  </a:lnTo>
                  <a:lnTo>
                    <a:pt x="46266" y="38949"/>
                  </a:lnTo>
                  <a:lnTo>
                    <a:pt x="48744" y="38949"/>
                  </a:lnTo>
                  <a:lnTo>
                    <a:pt x="48744" y="37105"/>
                  </a:lnTo>
                  <a:cubicBezTo>
                    <a:pt x="48744" y="35434"/>
                    <a:pt x="50069" y="34051"/>
                    <a:pt x="51740" y="34051"/>
                  </a:cubicBezTo>
                  <a:cubicBezTo>
                    <a:pt x="53468" y="34051"/>
                    <a:pt x="54793" y="35434"/>
                    <a:pt x="54793" y="37105"/>
                  </a:cubicBezTo>
                  <a:lnTo>
                    <a:pt x="54793" y="39525"/>
                  </a:lnTo>
                  <a:lnTo>
                    <a:pt x="54793" y="40159"/>
                  </a:lnTo>
                  <a:lnTo>
                    <a:pt x="57271" y="40159"/>
                  </a:lnTo>
                  <a:lnTo>
                    <a:pt x="57271" y="39525"/>
                  </a:lnTo>
                  <a:cubicBezTo>
                    <a:pt x="57271" y="37854"/>
                    <a:pt x="58596" y="36529"/>
                    <a:pt x="60267" y="36529"/>
                  </a:cubicBezTo>
                  <a:cubicBezTo>
                    <a:pt x="61995" y="36529"/>
                    <a:pt x="63320" y="37854"/>
                    <a:pt x="63320" y="39525"/>
                  </a:cubicBezTo>
                  <a:lnTo>
                    <a:pt x="63320" y="41369"/>
                  </a:lnTo>
                  <a:lnTo>
                    <a:pt x="63320" y="65740"/>
                  </a:lnTo>
                  <a:cubicBezTo>
                    <a:pt x="63320" y="67757"/>
                    <a:pt x="61707" y="69370"/>
                    <a:pt x="59691" y="69370"/>
                  </a:cubicBezTo>
                  <a:lnTo>
                    <a:pt x="58481" y="69370"/>
                  </a:lnTo>
                  <a:lnTo>
                    <a:pt x="58481" y="75477"/>
                  </a:lnTo>
                  <a:lnTo>
                    <a:pt x="60901" y="75477"/>
                  </a:lnTo>
                  <a:lnTo>
                    <a:pt x="60901" y="71675"/>
                  </a:lnTo>
                  <a:cubicBezTo>
                    <a:pt x="63666" y="71099"/>
                    <a:pt x="65740" y="68679"/>
                    <a:pt x="65740" y="65740"/>
                  </a:cubicBezTo>
                  <a:lnTo>
                    <a:pt x="65740" y="42579"/>
                  </a:lnTo>
                  <a:lnTo>
                    <a:pt x="71848" y="42579"/>
                  </a:lnTo>
                  <a:cubicBezTo>
                    <a:pt x="73864" y="42579"/>
                    <a:pt x="75478" y="40965"/>
                    <a:pt x="75478" y="38949"/>
                  </a:cubicBezTo>
                  <a:lnTo>
                    <a:pt x="75478" y="3630"/>
                  </a:lnTo>
                  <a:cubicBezTo>
                    <a:pt x="75535" y="1613"/>
                    <a:pt x="73864" y="0"/>
                    <a:pt x="71848"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0"/>
            <p:cNvSpPr/>
            <p:nvPr/>
          </p:nvSpPr>
          <p:spPr>
            <a:xfrm>
              <a:off x="2166572" y="5307348"/>
              <a:ext cx="20930" cy="20930"/>
            </a:xfrm>
            <a:custGeom>
              <a:avLst/>
              <a:gdLst/>
              <a:ahLst/>
              <a:cxnLst/>
              <a:rect l="l" t="t" r="r" b="b"/>
              <a:pathLst>
                <a:path w="2421" h="2421" extrusionOk="0">
                  <a:moveTo>
                    <a:pt x="1" y="0"/>
                  </a:moveTo>
                  <a:lnTo>
                    <a:pt x="1" y="2420"/>
                  </a:lnTo>
                  <a:lnTo>
                    <a:pt x="2421" y="2420"/>
                  </a:lnTo>
                  <a:lnTo>
                    <a:pt x="2421"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0"/>
            <p:cNvSpPr/>
            <p:nvPr/>
          </p:nvSpPr>
          <p:spPr>
            <a:xfrm>
              <a:off x="2166572" y="5233624"/>
              <a:ext cx="20930" cy="63273"/>
            </a:xfrm>
            <a:custGeom>
              <a:avLst/>
              <a:gdLst/>
              <a:ahLst/>
              <a:cxnLst/>
              <a:rect l="l" t="t" r="r" b="b"/>
              <a:pathLst>
                <a:path w="2421" h="7319" extrusionOk="0">
                  <a:moveTo>
                    <a:pt x="1" y="1"/>
                  </a:moveTo>
                  <a:lnTo>
                    <a:pt x="1" y="7318"/>
                  </a:lnTo>
                  <a:lnTo>
                    <a:pt x="2421" y="7318"/>
                  </a:lnTo>
                  <a:lnTo>
                    <a:pt x="242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0"/>
            <p:cNvSpPr/>
            <p:nvPr/>
          </p:nvSpPr>
          <p:spPr>
            <a:xfrm>
              <a:off x="1597757" y="5244084"/>
              <a:ext cx="73725" cy="73733"/>
            </a:xfrm>
            <a:custGeom>
              <a:avLst/>
              <a:gdLst/>
              <a:ahLst/>
              <a:cxnLst/>
              <a:rect l="l" t="t" r="r" b="b"/>
              <a:pathLst>
                <a:path w="8528" h="8529" extrusionOk="0">
                  <a:moveTo>
                    <a:pt x="4264" y="2478"/>
                  </a:moveTo>
                  <a:cubicBezTo>
                    <a:pt x="5301" y="2478"/>
                    <a:pt x="6108" y="3285"/>
                    <a:pt x="6108" y="4265"/>
                  </a:cubicBezTo>
                  <a:cubicBezTo>
                    <a:pt x="6108" y="5302"/>
                    <a:pt x="5301" y="6108"/>
                    <a:pt x="4264" y="6108"/>
                  </a:cubicBezTo>
                  <a:cubicBezTo>
                    <a:pt x="3284" y="6108"/>
                    <a:pt x="2478" y="5302"/>
                    <a:pt x="2478" y="4265"/>
                  </a:cubicBezTo>
                  <a:cubicBezTo>
                    <a:pt x="2478" y="3285"/>
                    <a:pt x="3284" y="2478"/>
                    <a:pt x="4264" y="2478"/>
                  </a:cubicBezTo>
                  <a:close/>
                  <a:moveTo>
                    <a:pt x="4264" y="1"/>
                  </a:moveTo>
                  <a:cubicBezTo>
                    <a:pt x="1902" y="1"/>
                    <a:pt x="0" y="1960"/>
                    <a:pt x="0" y="4265"/>
                  </a:cubicBezTo>
                  <a:cubicBezTo>
                    <a:pt x="0" y="6627"/>
                    <a:pt x="1959" y="8528"/>
                    <a:pt x="4264" y="8528"/>
                  </a:cubicBezTo>
                  <a:cubicBezTo>
                    <a:pt x="6626" y="8528"/>
                    <a:pt x="8527" y="6627"/>
                    <a:pt x="8527" y="4265"/>
                  </a:cubicBezTo>
                  <a:cubicBezTo>
                    <a:pt x="8527" y="1960"/>
                    <a:pt x="6626" y="1"/>
                    <a:pt x="4264"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514BAC7-5DF7-37E8-55A1-7A302B59300C}"/>
              </a:ext>
            </a:extLst>
          </p:cNvPr>
          <p:cNvSpPr txBox="1"/>
          <p:nvPr/>
        </p:nvSpPr>
        <p:spPr>
          <a:xfrm>
            <a:off x="348805" y="340555"/>
            <a:ext cx="6801076" cy="3985963"/>
          </a:xfrm>
          <a:prstGeom prst="rect">
            <a:avLst/>
          </a:prstGeom>
          <a:noFill/>
        </p:spPr>
        <p:txBody>
          <a:bodyPr wrap="square">
            <a:spAutoFit/>
          </a:bodyPr>
          <a:lstStyle/>
          <a:p>
            <a:pPr marL="0" marR="0" algn="ctr">
              <a:lnSpc>
                <a:spcPct val="107000"/>
              </a:lnSpc>
              <a:spcBef>
                <a:spcPts val="0"/>
              </a:spcBef>
              <a:spcAft>
                <a:spcPts val="800"/>
              </a:spcAf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Acknowledgment</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5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5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800"/>
              </a:spcAft>
            </a:pPr>
            <a:r>
              <a:rPr lang="en-US" sz="1450" dirty="0">
                <a:effectLst/>
                <a:latin typeface="Times New Roman" panose="02020603050405020304" pitchFamily="18" charset="0"/>
                <a:ea typeface="Calibri" panose="020F0502020204030204" pitchFamily="34" charset="0"/>
                <a:cs typeface="Times New Roman" panose="02020603050405020304" pitchFamily="18" charset="0"/>
              </a:rPr>
              <a:t>We have taken efforts in this project however, it would not have been possible without the kind of support and help of many individuals. We would like to extend our sincere thanks to all of them.</a:t>
            </a:r>
          </a:p>
          <a:p>
            <a:pPr marL="0" marR="0">
              <a:lnSpc>
                <a:spcPct val="107000"/>
              </a:lnSpc>
              <a:spcBef>
                <a:spcPts val="0"/>
              </a:spcBef>
              <a:spcAft>
                <a:spcPts val="800"/>
              </a:spcAft>
            </a:pPr>
            <a:r>
              <a:rPr lang="en-US" sz="1450" dirty="0">
                <a:latin typeface="Times New Roman" panose="02020603050405020304" pitchFamily="18" charset="0"/>
                <a:ea typeface="Calibri" panose="020F0502020204030204" pitchFamily="34" charset="0"/>
                <a:cs typeface="Times New Roman" panose="02020603050405020304" pitchFamily="18" charset="0"/>
              </a:rPr>
              <a:t>           </a:t>
            </a:r>
            <a:r>
              <a:rPr lang="en-US" sz="1450" dirty="0">
                <a:effectLst/>
                <a:latin typeface="Times New Roman" panose="02020603050405020304" pitchFamily="18" charset="0"/>
                <a:ea typeface="Calibri" panose="020F0502020204030204" pitchFamily="34" charset="0"/>
                <a:cs typeface="Times New Roman" panose="02020603050405020304" pitchFamily="18" charset="0"/>
              </a:rPr>
              <a:t>We are highly indebted to</a:t>
            </a:r>
            <a:r>
              <a:rPr lang="en-US" sz="1450" b="1" dirty="0">
                <a:effectLst/>
                <a:latin typeface="Times New Roman" panose="02020603050405020304" pitchFamily="18" charset="0"/>
                <a:ea typeface="Calibri" panose="020F0502020204030204" pitchFamily="34" charset="0"/>
                <a:cs typeface="Times New Roman" panose="02020603050405020304" pitchFamily="18" charset="0"/>
              </a:rPr>
              <a:t> Prof. Sejal Vaghela</a:t>
            </a:r>
            <a:r>
              <a:rPr lang="en-US" sz="1450" dirty="0">
                <a:effectLst/>
                <a:latin typeface="Times New Roman" panose="02020603050405020304" pitchFamily="18" charset="0"/>
                <a:ea typeface="Calibri" panose="020F0502020204030204" pitchFamily="34" charset="0"/>
                <a:cs typeface="Times New Roman" panose="02020603050405020304" pitchFamily="18" charset="0"/>
              </a:rPr>
              <a:t> for their guidance and constant supervision as well as for providing necessary information regarding the project. We take this opportunity to thank all of our friends who provided extremely useful reviews and for their all-time support and help in every aspect of the course of the project preparation. We are grateful to our college, </a:t>
            </a:r>
            <a:r>
              <a:rPr lang="en-US" sz="1450" b="1" dirty="0">
                <a:effectLst/>
                <a:latin typeface="Times New Roman" panose="02020603050405020304" pitchFamily="18" charset="0"/>
                <a:ea typeface="Calibri" panose="020F0502020204030204" pitchFamily="34" charset="0"/>
                <a:cs typeface="Times New Roman" panose="02020603050405020304" pitchFamily="18" charset="0"/>
              </a:rPr>
              <a:t>Lokmanya College of Computer Applications</a:t>
            </a:r>
            <a:r>
              <a:rPr lang="en-US" sz="1450" dirty="0">
                <a:effectLst/>
                <a:latin typeface="Times New Roman" panose="02020603050405020304" pitchFamily="18" charset="0"/>
                <a:ea typeface="Calibri" panose="020F0502020204030204" pitchFamily="34" charset="0"/>
                <a:cs typeface="Times New Roman" panose="02020603050405020304" pitchFamily="18" charset="0"/>
              </a:rPr>
              <a:t>, Ahmedabad for providing us with all the required resources and a good working environment.</a:t>
            </a:r>
          </a:p>
          <a:p>
            <a:pPr marL="0" marR="0">
              <a:lnSpc>
                <a:spcPct val="107000"/>
              </a:lnSpc>
              <a:spcBef>
                <a:spcPts val="0"/>
              </a:spcBef>
              <a:spcAft>
                <a:spcPts val="800"/>
              </a:spcAft>
            </a:pPr>
            <a:r>
              <a:rPr lang="en-US" sz="1450" dirty="0">
                <a:latin typeface="Times New Roman" panose="02020603050405020304" pitchFamily="18" charset="0"/>
                <a:ea typeface="Calibri" panose="020F0502020204030204" pitchFamily="34" charset="0"/>
                <a:cs typeface="Times New Roman" panose="02020603050405020304" pitchFamily="18" charset="0"/>
              </a:rPr>
              <a:t>       </a:t>
            </a:r>
            <a:r>
              <a:rPr lang="en-US" sz="1450" dirty="0">
                <a:effectLst/>
                <a:latin typeface="Times New Roman" panose="02020603050405020304" pitchFamily="18" charset="0"/>
                <a:ea typeface="Calibri" panose="020F0502020204030204" pitchFamily="34" charset="0"/>
                <a:cs typeface="Times New Roman" panose="02020603050405020304" pitchFamily="18" charset="0"/>
              </a:rPr>
              <a:t>Finally, we would like to thank everyone who directly or indirectly helped us in this project, With thanks to all.</a:t>
            </a:r>
          </a:p>
        </p:txBody>
      </p:sp>
      <p:pic>
        <p:nvPicPr>
          <p:cNvPr id="3" name="Picture 2">
            <a:extLst>
              <a:ext uri="{FF2B5EF4-FFF2-40B4-BE49-F238E27FC236}">
                <a16:creationId xmlns:a16="http://schemas.microsoft.com/office/drawing/2014/main" id="{D8BA97A6-8817-E288-9C0D-3F4B5BC4681D}"/>
              </a:ext>
            </a:extLst>
          </p:cNvPr>
          <p:cNvPicPr>
            <a:picLocks noChangeAspect="1"/>
          </p:cNvPicPr>
          <p:nvPr/>
        </p:nvPicPr>
        <p:blipFill>
          <a:blip r:embed="rId2"/>
          <a:stretch>
            <a:fillRect/>
          </a:stretch>
        </p:blipFill>
        <p:spPr>
          <a:xfrm>
            <a:off x="7793182" y="3695709"/>
            <a:ext cx="1447791" cy="1447791"/>
          </a:xfrm>
          <a:prstGeom prst="rect">
            <a:avLst/>
          </a:prstGeom>
        </p:spPr>
      </p:pic>
      <p:pic>
        <p:nvPicPr>
          <p:cNvPr id="6" name="Picture 5">
            <a:extLst>
              <a:ext uri="{FF2B5EF4-FFF2-40B4-BE49-F238E27FC236}">
                <a16:creationId xmlns:a16="http://schemas.microsoft.com/office/drawing/2014/main" id="{5CEE294D-6B68-516A-37F1-06C79F9C69A7}"/>
              </a:ext>
            </a:extLst>
          </p:cNvPr>
          <p:cNvPicPr>
            <a:picLocks noChangeAspect="1"/>
          </p:cNvPicPr>
          <p:nvPr/>
        </p:nvPicPr>
        <p:blipFill>
          <a:blip r:embed="rId3"/>
          <a:stretch>
            <a:fillRect/>
          </a:stretch>
        </p:blipFill>
        <p:spPr>
          <a:xfrm>
            <a:off x="5017471" y="340555"/>
            <a:ext cx="510425" cy="510425"/>
          </a:xfrm>
          <a:prstGeom prst="rect">
            <a:avLst/>
          </a:prstGeom>
        </p:spPr>
      </p:pic>
    </p:spTree>
    <p:extLst>
      <p:ext uri="{BB962C8B-B14F-4D97-AF65-F5344CB8AC3E}">
        <p14:creationId xmlns:p14="http://schemas.microsoft.com/office/powerpoint/2010/main" val="3244358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F8746D-6E2A-23F8-8648-98C8EAC0A929}"/>
              </a:ext>
            </a:extLst>
          </p:cNvPr>
          <p:cNvSpPr txBox="1"/>
          <p:nvPr/>
        </p:nvSpPr>
        <p:spPr>
          <a:xfrm>
            <a:off x="2743200" y="2195840"/>
            <a:ext cx="4572000" cy="923330"/>
          </a:xfrm>
          <a:prstGeom prst="rect">
            <a:avLst/>
          </a:prstGeom>
          <a:noFill/>
        </p:spPr>
        <p:txBody>
          <a:bodyPr wrap="square">
            <a:spAutoFit/>
          </a:bodyPr>
          <a:lstStyle/>
          <a:p>
            <a:pPr marL="0" lvl="0" indent="0" rtl="0">
              <a:spcBef>
                <a:spcPts val="0"/>
              </a:spcBef>
              <a:spcAft>
                <a:spcPts val="0"/>
              </a:spcAft>
              <a:buNone/>
            </a:pPr>
            <a:r>
              <a:rPr lang="en-US" sz="1800" dirty="0">
                <a:latin typeface="Times New Roman" panose="02020603050405020304" pitchFamily="18" charset="0"/>
                <a:ea typeface="Roboto"/>
                <a:cs typeface="Times New Roman" panose="02020603050405020304" pitchFamily="18" charset="0"/>
                <a:sym typeface="Roboto"/>
              </a:rPr>
              <a:t>3.1 Existing System </a:t>
            </a:r>
          </a:p>
          <a:p>
            <a:pPr marL="0" lvl="0" indent="0" rtl="0">
              <a:spcBef>
                <a:spcPts val="0"/>
              </a:spcBef>
              <a:spcAft>
                <a:spcPts val="0"/>
              </a:spcAft>
              <a:buNone/>
            </a:pPr>
            <a:r>
              <a:rPr lang="en-US" sz="1800" dirty="0">
                <a:latin typeface="Times New Roman" panose="02020603050405020304" pitchFamily="18" charset="0"/>
                <a:ea typeface="Roboto"/>
                <a:cs typeface="Times New Roman" panose="02020603050405020304" pitchFamily="18" charset="0"/>
                <a:sym typeface="Roboto"/>
              </a:rPr>
              <a:t>3.2 Proposed System</a:t>
            </a:r>
          </a:p>
          <a:p>
            <a:pPr marL="0" lvl="0" indent="0" rtl="0">
              <a:spcBef>
                <a:spcPts val="0"/>
              </a:spcBef>
              <a:spcAft>
                <a:spcPts val="0"/>
              </a:spcAft>
              <a:buNone/>
            </a:pPr>
            <a:r>
              <a:rPr lang="en-US" sz="1800" dirty="0">
                <a:latin typeface="Times New Roman" panose="02020603050405020304" pitchFamily="18" charset="0"/>
                <a:ea typeface="Roboto"/>
                <a:cs typeface="Times New Roman" panose="02020603050405020304" pitchFamily="18" charset="0"/>
                <a:sym typeface="Roboto"/>
              </a:rPr>
              <a:t>3.3 Development Tools and Tech</a:t>
            </a:r>
          </a:p>
        </p:txBody>
      </p:sp>
      <p:sp>
        <p:nvSpPr>
          <p:cNvPr id="8" name="TextBox 7">
            <a:extLst>
              <a:ext uri="{FF2B5EF4-FFF2-40B4-BE49-F238E27FC236}">
                <a16:creationId xmlns:a16="http://schemas.microsoft.com/office/drawing/2014/main" id="{4DBB30C0-5039-5C27-30DA-1B971AD785B3}"/>
              </a:ext>
            </a:extLst>
          </p:cNvPr>
          <p:cNvSpPr txBox="1"/>
          <p:nvPr/>
        </p:nvSpPr>
        <p:spPr>
          <a:xfrm>
            <a:off x="1894584" y="1745393"/>
            <a:ext cx="3236580" cy="584775"/>
          </a:xfrm>
          <a:prstGeom prst="rect">
            <a:avLst/>
          </a:prstGeom>
          <a:noFill/>
        </p:spPr>
        <p:txBody>
          <a:bodyPr wrap="square">
            <a:spAutoFit/>
          </a:bodyPr>
          <a:lstStyle/>
          <a:p>
            <a:pPr marL="0" lvl="0" indent="0" algn="r" rtl="0">
              <a:spcBef>
                <a:spcPts val="0"/>
              </a:spcBef>
              <a:spcAft>
                <a:spcPts val="0"/>
              </a:spcAft>
              <a:buNone/>
            </a:pPr>
            <a:r>
              <a:rPr lang="en-US" sz="3200" dirty="0">
                <a:solidFill>
                  <a:schemeClr val="accent3"/>
                </a:solidFill>
                <a:latin typeface="Fira Sans Extra Condensed Medium"/>
                <a:ea typeface="Fira Sans Extra Condensed Medium"/>
                <a:cs typeface="Fira Sans Extra Condensed Medium"/>
                <a:sym typeface="Fira Sans Extra Condensed Medium"/>
              </a:rPr>
              <a:t>Project Profile:</a:t>
            </a:r>
          </a:p>
        </p:txBody>
      </p:sp>
    </p:spTree>
    <p:extLst>
      <p:ext uri="{BB962C8B-B14F-4D97-AF65-F5344CB8AC3E}">
        <p14:creationId xmlns:p14="http://schemas.microsoft.com/office/powerpoint/2010/main" val="21784052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C5E03-8844-A0E9-E5B2-024D9CB3A30C}"/>
              </a:ext>
            </a:extLst>
          </p:cNvPr>
          <p:cNvSpPr>
            <a:spLocks noGrp="1"/>
          </p:cNvSpPr>
          <p:nvPr>
            <p:ph type="title"/>
          </p:nvPr>
        </p:nvSpPr>
        <p:spPr>
          <a:xfrm>
            <a:off x="0" y="166173"/>
            <a:ext cx="4465076" cy="432462"/>
          </a:xfrm>
        </p:spPr>
        <p:txBody>
          <a:bodyPr/>
          <a:lstStyle/>
          <a:p>
            <a:pPr marL="0" lvl="0" indent="0" algn="l" rtl="0">
              <a:spcBef>
                <a:spcPts val="0"/>
              </a:spcBef>
              <a:spcAft>
                <a:spcPts val="0"/>
              </a:spcAft>
              <a:buNone/>
            </a:pPr>
            <a:r>
              <a:rPr lang="en-US" sz="3600" dirty="0">
                <a:solidFill>
                  <a:schemeClr val="accent3"/>
                </a:solidFill>
                <a:latin typeface="Fira Sans Extra Condensed Medium"/>
                <a:ea typeface="Fira Sans Extra Condensed Medium"/>
                <a:cs typeface="Fira Sans Extra Condensed Medium"/>
                <a:sym typeface="Fira Sans Extra Condensed Medium"/>
              </a:rPr>
              <a:t>Project Profile:</a:t>
            </a:r>
          </a:p>
        </p:txBody>
      </p:sp>
      <p:graphicFrame>
        <p:nvGraphicFramePr>
          <p:cNvPr id="3" name="Table 3">
            <a:extLst>
              <a:ext uri="{FF2B5EF4-FFF2-40B4-BE49-F238E27FC236}">
                <a16:creationId xmlns:a16="http://schemas.microsoft.com/office/drawing/2014/main" id="{4DC75315-1D8A-1813-3882-4D5FD4918404}"/>
              </a:ext>
            </a:extLst>
          </p:cNvPr>
          <p:cNvGraphicFramePr>
            <a:graphicFrameLocks noGrp="1"/>
          </p:cNvGraphicFramePr>
          <p:nvPr>
            <p:extLst>
              <p:ext uri="{D42A27DB-BD31-4B8C-83A1-F6EECF244321}">
                <p14:modId xmlns:p14="http://schemas.microsoft.com/office/powerpoint/2010/main" val="3325979220"/>
              </p:ext>
            </p:extLst>
          </p:nvPr>
        </p:nvGraphicFramePr>
        <p:xfrm>
          <a:off x="769675" y="981898"/>
          <a:ext cx="7067414" cy="3684542"/>
        </p:xfrm>
        <a:graphic>
          <a:graphicData uri="http://schemas.openxmlformats.org/drawingml/2006/table">
            <a:tbl>
              <a:tblPr firstRow="1" bandRow="1">
                <a:tableStyleId>{00A15C55-8517-42AA-B614-E9B94910E393}</a:tableStyleId>
              </a:tblPr>
              <a:tblGrid>
                <a:gridCol w="3533707">
                  <a:extLst>
                    <a:ext uri="{9D8B030D-6E8A-4147-A177-3AD203B41FA5}">
                      <a16:colId xmlns:a16="http://schemas.microsoft.com/office/drawing/2014/main" val="1538061029"/>
                    </a:ext>
                  </a:extLst>
                </a:gridCol>
                <a:gridCol w="3533707">
                  <a:extLst>
                    <a:ext uri="{9D8B030D-6E8A-4147-A177-3AD203B41FA5}">
                      <a16:colId xmlns:a16="http://schemas.microsoft.com/office/drawing/2014/main" val="2236541384"/>
                    </a:ext>
                  </a:extLst>
                </a:gridCol>
              </a:tblGrid>
              <a:tr h="416897">
                <a:tc>
                  <a:txBody>
                    <a:bodyPr/>
                    <a:lstStyle/>
                    <a:p>
                      <a:r>
                        <a:rPr lang="en-US" dirty="0"/>
                        <a:t>Project title</a:t>
                      </a:r>
                    </a:p>
                  </a:txBody>
                  <a:tcPr/>
                </a:tc>
                <a:tc>
                  <a:txBody>
                    <a:bodyPr/>
                    <a:lstStyle/>
                    <a:p>
                      <a:r>
                        <a:rPr lang="en-US" dirty="0"/>
                        <a:t>MEDICS</a:t>
                      </a:r>
                    </a:p>
                  </a:txBody>
                  <a:tcPr/>
                </a:tc>
                <a:extLst>
                  <a:ext uri="{0D108BD9-81ED-4DB2-BD59-A6C34878D82A}">
                    <a16:rowId xmlns:a16="http://schemas.microsoft.com/office/drawing/2014/main" val="1751277972"/>
                  </a:ext>
                </a:extLst>
              </a:tr>
              <a:tr h="507225">
                <a:tc>
                  <a:txBody>
                    <a:bodyPr/>
                    <a:lstStyle/>
                    <a:p>
                      <a:r>
                        <a:rPr lang="en-US" b="1" dirty="0"/>
                        <a:t>Group no.</a:t>
                      </a:r>
                    </a:p>
                  </a:txBody>
                  <a:tcPr/>
                </a:tc>
                <a:tc>
                  <a:txBody>
                    <a:bodyPr/>
                    <a:lstStyle/>
                    <a:p>
                      <a:r>
                        <a:rPr lang="en-US" dirty="0"/>
                        <a:t>02</a:t>
                      </a:r>
                    </a:p>
                  </a:txBody>
                  <a:tcPr/>
                </a:tc>
                <a:extLst>
                  <a:ext uri="{0D108BD9-81ED-4DB2-BD59-A6C34878D82A}">
                    <a16:rowId xmlns:a16="http://schemas.microsoft.com/office/drawing/2014/main" val="3549504415"/>
                  </a:ext>
                </a:extLst>
              </a:tr>
              <a:tr h="507225">
                <a:tc>
                  <a:txBody>
                    <a:bodyPr/>
                    <a:lstStyle/>
                    <a:p>
                      <a:r>
                        <a:rPr lang="en-US" b="1" dirty="0"/>
                        <a:t>Group members</a:t>
                      </a:r>
                    </a:p>
                  </a:txBody>
                  <a:tcPr/>
                </a:tc>
                <a:tc>
                  <a:txBody>
                    <a:bodyPr/>
                    <a:lstStyle/>
                    <a:p>
                      <a:r>
                        <a:rPr lang="en-US" dirty="0"/>
                        <a:t>Bhavik Manwani [55]</a:t>
                      </a:r>
                    </a:p>
                    <a:p>
                      <a:r>
                        <a:rPr lang="en-US" dirty="0"/>
                        <a:t>Dhrumil Karia [40]</a:t>
                      </a:r>
                    </a:p>
                    <a:p>
                      <a:r>
                        <a:rPr lang="en-US" dirty="0"/>
                        <a:t>Dhruv Pandya [68]</a:t>
                      </a:r>
                    </a:p>
                  </a:txBody>
                  <a:tcPr/>
                </a:tc>
                <a:extLst>
                  <a:ext uri="{0D108BD9-81ED-4DB2-BD59-A6C34878D82A}">
                    <a16:rowId xmlns:a16="http://schemas.microsoft.com/office/drawing/2014/main" val="907388718"/>
                  </a:ext>
                </a:extLst>
              </a:tr>
              <a:tr h="507225">
                <a:tc>
                  <a:txBody>
                    <a:bodyPr/>
                    <a:lstStyle/>
                    <a:p>
                      <a:r>
                        <a:rPr lang="en-US" b="1" dirty="0"/>
                        <a:t>Internal guide</a:t>
                      </a:r>
                    </a:p>
                  </a:txBody>
                  <a:tcPr/>
                </a:tc>
                <a:tc>
                  <a:txBody>
                    <a:bodyPr/>
                    <a:lstStyle/>
                    <a:p>
                      <a:r>
                        <a:rPr lang="en-US" dirty="0"/>
                        <a:t>Prof. Sejal Vaghela </a:t>
                      </a:r>
                    </a:p>
                  </a:txBody>
                  <a:tcPr/>
                </a:tc>
                <a:extLst>
                  <a:ext uri="{0D108BD9-81ED-4DB2-BD59-A6C34878D82A}">
                    <a16:rowId xmlns:a16="http://schemas.microsoft.com/office/drawing/2014/main" val="164236453"/>
                  </a:ext>
                </a:extLst>
              </a:tr>
              <a:tr h="507225">
                <a:tc>
                  <a:txBody>
                    <a:bodyPr/>
                    <a:lstStyle/>
                    <a:p>
                      <a:r>
                        <a:rPr lang="en-US" b="1" dirty="0"/>
                        <a:t>External guide</a:t>
                      </a:r>
                    </a:p>
                  </a:txBody>
                  <a:tcPr/>
                </a:tc>
                <a:tc>
                  <a:txBody>
                    <a:bodyPr/>
                    <a:lstStyle/>
                    <a:p>
                      <a:r>
                        <a:rPr lang="en-US" dirty="0"/>
                        <a:t>Vishvaraj sinh Gohil </a:t>
                      </a:r>
                    </a:p>
                  </a:txBody>
                  <a:tcPr/>
                </a:tc>
                <a:extLst>
                  <a:ext uri="{0D108BD9-81ED-4DB2-BD59-A6C34878D82A}">
                    <a16:rowId xmlns:a16="http://schemas.microsoft.com/office/drawing/2014/main" val="2242754833"/>
                  </a:ext>
                </a:extLst>
              </a:tr>
              <a:tr h="507225">
                <a:tc>
                  <a:txBody>
                    <a:bodyPr/>
                    <a:lstStyle/>
                    <a:p>
                      <a:r>
                        <a:rPr lang="en-US" b="1" dirty="0"/>
                        <a:t>Front-end</a:t>
                      </a:r>
                    </a:p>
                  </a:txBody>
                  <a:tcPr/>
                </a:tc>
                <a:tc>
                  <a:txBody>
                    <a:bodyPr/>
                    <a:lstStyle/>
                    <a:p>
                      <a:r>
                        <a:rPr lang="en-US" dirty="0"/>
                        <a:t>Python 3.10, Vs Code 1.71</a:t>
                      </a:r>
                    </a:p>
                  </a:txBody>
                  <a:tcPr/>
                </a:tc>
                <a:extLst>
                  <a:ext uri="{0D108BD9-81ED-4DB2-BD59-A6C34878D82A}">
                    <a16:rowId xmlns:a16="http://schemas.microsoft.com/office/drawing/2014/main" val="2575011808"/>
                  </a:ext>
                </a:extLst>
              </a:tr>
              <a:tr h="507225">
                <a:tc>
                  <a:txBody>
                    <a:bodyPr/>
                    <a:lstStyle/>
                    <a:p>
                      <a:r>
                        <a:rPr lang="en-US" b="1" dirty="0"/>
                        <a:t>Back-end</a:t>
                      </a:r>
                    </a:p>
                  </a:txBody>
                  <a:tcPr/>
                </a:tc>
                <a:tc>
                  <a:txBody>
                    <a:bodyPr/>
                    <a:lstStyle/>
                    <a:p>
                      <a:r>
                        <a:rPr lang="en-US" dirty="0"/>
                        <a:t>MySQL 8.0.30</a:t>
                      </a:r>
                    </a:p>
                  </a:txBody>
                  <a:tcPr/>
                </a:tc>
                <a:extLst>
                  <a:ext uri="{0D108BD9-81ED-4DB2-BD59-A6C34878D82A}">
                    <a16:rowId xmlns:a16="http://schemas.microsoft.com/office/drawing/2014/main" val="3177437137"/>
                  </a:ext>
                </a:extLst>
              </a:tr>
            </a:tbl>
          </a:graphicData>
        </a:graphic>
      </p:graphicFrame>
    </p:spTree>
    <p:extLst>
      <p:ext uri="{BB962C8B-B14F-4D97-AF65-F5344CB8AC3E}">
        <p14:creationId xmlns:p14="http://schemas.microsoft.com/office/powerpoint/2010/main" val="14898027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81"/>
        <p:cNvGrpSpPr/>
        <p:nvPr/>
      </p:nvGrpSpPr>
      <p:grpSpPr>
        <a:xfrm>
          <a:off x="0" y="0"/>
          <a:ext cx="0" cy="0"/>
          <a:chOff x="0" y="0"/>
          <a:chExt cx="0" cy="0"/>
        </a:xfrm>
      </p:grpSpPr>
      <p:sp>
        <p:nvSpPr>
          <p:cNvPr id="1582" name="Google Shape;1582;p45"/>
          <p:cNvSpPr/>
          <p:nvPr/>
        </p:nvSpPr>
        <p:spPr>
          <a:xfrm>
            <a:off x="2223854" y="4228968"/>
            <a:ext cx="352456" cy="505221"/>
          </a:xfrm>
          <a:custGeom>
            <a:avLst/>
            <a:gdLst/>
            <a:ahLst/>
            <a:cxnLst/>
            <a:rect l="l" t="t" r="r" b="b"/>
            <a:pathLst>
              <a:path w="16872" h="9216" extrusionOk="0">
                <a:moveTo>
                  <a:pt x="1" y="0"/>
                </a:moveTo>
                <a:lnTo>
                  <a:pt x="3346" y="9215"/>
                </a:lnTo>
                <a:lnTo>
                  <a:pt x="16872" y="7013"/>
                </a:lnTo>
                <a:lnTo>
                  <a:pt x="16872" y="0"/>
                </a:lnTo>
                <a:close/>
              </a:path>
            </a:pathLst>
          </a:custGeom>
          <a:solidFill>
            <a:srgbClr val="7560A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3" name="Google Shape;1583;p45"/>
          <p:cNvSpPr/>
          <p:nvPr/>
        </p:nvSpPr>
        <p:spPr>
          <a:xfrm>
            <a:off x="2605082" y="3993885"/>
            <a:ext cx="3664055" cy="651648"/>
          </a:xfrm>
          <a:custGeom>
            <a:avLst/>
            <a:gdLst/>
            <a:ahLst/>
            <a:cxnLst/>
            <a:rect l="l" t="t" r="r" b="b"/>
            <a:pathLst>
              <a:path w="172487" h="22004" extrusionOk="0">
                <a:moveTo>
                  <a:pt x="6347" y="0"/>
                </a:moveTo>
                <a:lnTo>
                  <a:pt x="1" y="11002"/>
                </a:lnTo>
                <a:lnTo>
                  <a:pt x="6347" y="22003"/>
                </a:lnTo>
                <a:lnTo>
                  <a:pt x="166129" y="22003"/>
                </a:lnTo>
                <a:lnTo>
                  <a:pt x="172487" y="11002"/>
                </a:lnTo>
                <a:lnTo>
                  <a:pt x="166129"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4" name="Google Shape;1584;p45"/>
          <p:cNvSpPr/>
          <p:nvPr/>
        </p:nvSpPr>
        <p:spPr>
          <a:xfrm>
            <a:off x="2293736" y="3904494"/>
            <a:ext cx="863977" cy="829694"/>
          </a:xfrm>
          <a:custGeom>
            <a:avLst/>
            <a:gdLst/>
            <a:ahLst/>
            <a:cxnLst/>
            <a:rect l="l" t="t" r="r" b="b"/>
            <a:pathLst>
              <a:path w="50912" h="28016" extrusionOk="0">
                <a:moveTo>
                  <a:pt x="10180" y="0"/>
                </a:moveTo>
                <a:lnTo>
                  <a:pt x="0" y="28015"/>
                </a:lnTo>
                <a:lnTo>
                  <a:pt x="41779" y="28015"/>
                </a:lnTo>
                <a:lnTo>
                  <a:pt x="50911" y="0"/>
                </a:lnTo>
                <a:close/>
              </a:path>
            </a:pathLst>
          </a:custGeom>
          <a:solidFill>
            <a:srgbClr val="B29DE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5" name="Google Shape;1585;p45"/>
          <p:cNvSpPr/>
          <p:nvPr/>
        </p:nvSpPr>
        <p:spPr>
          <a:xfrm>
            <a:off x="2159025" y="2383257"/>
            <a:ext cx="352456" cy="478333"/>
          </a:xfrm>
          <a:custGeom>
            <a:avLst/>
            <a:gdLst/>
            <a:ahLst/>
            <a:cxnLst/>
            <a:rect l="l" t="t" r="r" b="b"/>
            <a:pathLst>
              <a:path w="16872" h="9216" extrusionOk="0">
                <a:moveTo>
                  <a:pt x="1" y="0"/>
                </a:moveTo>
                <a:lnTo>
                  <a:pt x="3346" y="9215"/>
                </a:lnTo>
                <a:lnTo>
                  <a:pt x="16872" y="7013"/>
                </a:lnTo>
                <a:lnTo>
                  <a:pt x="16872" y="0"/>
                </a:lnTo>
                <a:close/>
              </a:path>
            </a:pathLst>
          </a:custGeom>
          <a:solidFill>
            <a:srgbClr val="23959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6" name="Google Shape;1586;p45"/>
          <p:cNvSpPr/>
          <p:nvPr/>
        </p:nvSpPr>
        <p:spPr>
          <a:xfrm>
            <a:off x="2540307" y="2120753"/>
            <a:ext cx="3664055" cy="651648"/>
          </a:xfrm>
          <a:custGeom>
            <a:avLst/>
            <a:gdLst/>
            <a:ahLst/>
            <a:cxnLst/>
            <a:rect l="l" t="t" r="r" b="b"/>
            <a:pathLst>
              <a:path w="172487" h="22004" extrusionOk="0">
                <a:moveTo>
                  <a:pt x="6347" y="1"/>
                </a:moveTo>
                <a:lnTo>
                  <a:pt x="1" y="11002"/>
                </a:lnTo>
                <a:lnTo>
                  <a:pt x="6347" y="22003"/>
                </a:lnTo>
                <a:lnTo>
                  <a:pt x="166129" y="22003"/>
                </a:lnTo>
                <a:lnTo>
                  <a:pt x="172487" y="11002"/>
                </a:lnTo>
                <a:lnTo>
                  <a:pt x="16612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7" name="Google Shape;1587;p45"/>
          <p:cNvSpPr/>
          <p:nvPr/>
        </p:nvSpPr>
        <p:spPr>
          <a:xfrm>
            <a:off x="2228909" y="2031917"/>
            <a:ext cx="863977" cy="829694"/>
          </a:xfrm>
          <a:custGeom>
            <a:avLst/>
            <a:gdLst/>
            <a:ahLst/>
            <a:cxnLst/>
            <a:rect l="l" t="t" r="r" b="b"/>
            <a:pathLst>
              <a:path w="50912" h="28016" extrusionOk="0">
                <a:moveTo>
                  <a:pt x="10180" y="0"/>
                </a:moveTo>
                <a:lnTo>
                  <a:pt x="0" y="28015"/>
                </a:lnTo>
                <a:lnTo>
                  <a:pt x="41779" y="28015"/>
                </a:lnTo>
                <a:lnTo>
                  <a:pt x="50911" y="0"/>
                </a:lnTo>
                <a:close/>
              </a:path>
            </a:pathLst>
          </a:custGeom>
          <a:solidFill>
            <a:srgbClr val="49DCD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8" name="Google Shape;1588;p45"/>
          <p:cNvSpPr/>
          <p:nvPr/>
        </p:nvSpPr>
        <p:spPr>
          <a:xfrm>
            <a:off x="2615606" y="2323842"/>
            <a:ext cx="152242" cy="63253"/>
          </a:xfrm>
          <a:custGeom>
            <a:avLst/>
            <a:gdLst/>
            <a:ahLst/>
            <a:cxnLst/>
            <a:rect l="l" t="t" r="r" b="b"/>
            <a:pathLst>
              <a:path w="7211" h="2996" extrusionOk="0">
                <a:moveTo>
                  <a:pt x="7062" y="1"/>
                </a:moveTo>
                <a:lnTo>
                  <a:pt x="1" y="2552"/>
                </a:lnTo>
                <a:lnTo>
                  <a:pt x="149" y="2995"/>
                </a:lnTo>
                <a:lnTo>
                  <a:pt x="7210" y="444"/>
                </a:lnTo>
                <a:lnTo>
                  <a:pt x="7062"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9" name="Google Shape;1589;p45"/>
          <p:cNvSpPr/>
          <p:nvPr/>
        </p:nvSpPr>
        <p:spPr>
          <a:xfrm>
            <a:off x="2628104" y="2358192"/>
            <a:ext cx="152221" cy="63253"/>
          </a:xfrm>
          <a:custGeom>
            <a:avLst/>
            <a:gdLst/>
            <a:ahLst/>
            <a:cxnLst/>
            <a:rect l="l" t="t" r="r" b="b"/>
            <a:pathLst>
              <a:path w="7210" h="2996" extrusionOk="0">
                <a:moveTo>
                  <a:pt x="7025" y="0"/>
                </a:moveTo>
                <a:lnTo>
                  <a:pt x="1" y="2551"/>
                </a:lnTo>
                <a:lnTo>
                  <a:pt x="148" y="2995"/>
                </a:lnTo>
                <a:lnTo>
                  <a:pt x="7210" y="481"/>
                </a:lnTo>
                <a:lnTo>
                  <a:pt x="70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0" name="Google Shape;1590;p45"/>
          <p:cNvSpPr/>
          <p:nvPr/>
        </p:nvSpPr>
        <p:spPr>
          <a:xfrm>
            <a:off x="711225" y="1463476"/>
            <a:ext cx="380970" cy="478333"/>
          </a:xfrm>
          <a:custGeom>
            <a:avLst/>
            <a:gdLst/>
            <a:ahLst/>
            <a:cxnLst/>
            <a:rect l="l" t="t" r="r" b="b"/>
            <a:pathLst>
              <a:path w="16872" h="9216" extrusionOk="0">
                <a:moveTo>
                  <a:pt x="1" y="1"/>
                </a:moveTo>
                <a:lnTo>
                  <a:pt x="3346" y="9216"/>
                </a:lnTo>
                <a:lnTo>
                  <a:pt x="16872" y="7013"/>
                </a:lnTo>
                <a:lnTo>
                  <a:pt x="16872" y="1"/>
                </a:lnTo>
                <a:close/>
              </a:path>
            </a:pathLst>
          </a:custGeom>
          <a:solidFill>
            <a:srgbClr val="A0A44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1" name="Google Shape;1591;p45"/>
          <p:cNvSpPr/>
          <p:nvPr/>
        </p:nvSpPr>
        <p:spPr>
          <a:xfrm>
            <a:off x="1092188" y="1198787"/>
            <a:ext cx="3664055" cy="651648"/>
          </a:xfrm>
          <a:custGeom>
            <a:avLst/>
            <a:gdLst/>
            <a:ahLst/>
            <a:cxnLst/>
            <a:rect l="l" t="t" r="r" b="b"/>
            <a:pathLst>
              <a:path w="172487" h="22004" extrusionOk="0">
                <a:moveTo>
                  <a:pt x="6347" y="1"/>
                </a:moveTo>
                <a:lnTo>
                  <a:pt x="1" y="11002"/>
                </a:lnTo>
                <a:lnTo>
                  <a:pt x="6347" y="22004"/>
                </a:lnTo>
                <a:lnTo>
                  <a:pt x="166129" y="22004"/>
                </a:lnTo>
                <a:lnTo>
                  <a:pt x="172487" y="11002"/>
                </a:lnTo>
                <a:lnTo>
                  <a:pt x="16612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2" name="Google Shape;1592;p45"/>
          <p:cNvSpPr/>
          <p:nvPr/>
        </p:nvSpPr>
        <p:spPr>
          <a:xfrm>
            <a:off x="786763" y="1112101"/>
            <a:ext cx="933853" cy="829694"/>
          </a:xfrm>
          <a:custGeom>
            <a:avLst/>
            <a:gdLst/>
            <a:ahLst/>
            <a:cxnLst/>
            <a:rect l="l" t="t" r="r" b="b"/>
            <a:pathLst>
              <a:path w="50912" h="28016" extrusionOk="0">
                <a:moveTo>
                  <a:pt x="10180" y="1"/>
                </a:moveTo>
                <a:lnTo>
                  <a:pt x="0" y="28016"/>
                </a:lnTo>
                <a:lnTo>
                  <a:pt x="41779" y="28016"/>
                </a:lnTo>
                <a:lnTo>
                  <a:pt x="50911" y="1"/>
                </a:lnTo>
                <a:close/>
              </a:path>
            </a:pathLst>
          </a:custGeom>
          <a:solidFill>
            <a:srgbClr val="D5DA7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5" name="Google Shape;1595;p45"/>
          <p:cNvSpPr/>
          <p:nvPr/>
        </p:nvSpPr>
        <p:spPr>
          <a:xfrm>
            <a:off x="3255825" y="1284512"/>
            <a:ext cx="3664055" cy="651648"/>
          </a:xfrm>
          <a:custGeom>
            <a:avLst/>
            <a:gdLst/>
            <a:ahLst/>
            <a:cxnLst/>
            <a:rect l="l" t="t" r="r" b="b"/>
            <a:pathLst>
              <a:path w="172487" h="22004" extrusionOk="0">
                <a:moveTo>
                  <a:pt x="6347" y="1"/>
                </a:moveTo>
                <a:lnTo>
                  <a:pt x="1" y="11002"/>
                </a:lnTo>
                <a:lnTo>
                  <a:pt x="6347" y="22004"/>
                </a:lnTo>
                <a:lnTo>
                  <a:pt x="166129" y="22004"/>
                </a:lnTo>
                <a:lnTo>
                  <a:pt x="172487" y="11002"/>
                </a:lnTo>
                <a:lnTo>
                  <a:pt x="166129" y="1"/>
                </a:lnTo>
                <a:close/>
              </a:path>
            </a:pathLst>
          </a:custGeom>
          <a:solidFill>
            <a:srgbClr val="A0A44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6" name="Google Shape;1596;p45"/>
          <p:cNvSpPr txBox="1"/>
          <p:nvPr/>
        </p:nvSpPr>
        <p:spPr>
          <a:xfrm>
            <a:off x="3374727" y="1444772"/>
            <a:ext cx="2699190" cy="320366"/>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May prove to be time consuming for the elderly and busy scheduled peoples.</a:t>
            </a:r>
            <a:endParaRPr kumimoji="0" sz="1400" b="0" i="0" u="none" strike="noStrike" kern="0" cap="none" spc="0" normalizeH="0" baseline="0" noProof="0" dirty="0">
              <a:ln>
                <a:noFill/>
              </a:ln>
              <a:solidFill>
                <a:srgbClr val="FFFFFF"/>
              </a:solidFill>
              <a:effectLst/>
              <a:uLnTx/>
              <a:uFillTx/>
              <a:latin typeface="Times New Roman" panose="02020603050405020304" pitchFamily="18" charset="0"/>
              <a:ea typeface="Roboto"/>
              <a:cs typeface="Times New Roman" panose="02020603050405020304" pitchFamily="18" charset="0"/>
              <a:sym typeface="Roboto"/>
            </a:endParaRPr>
          </a:p>
        </p:txBody>
      </p:sp>
      <p:sp>
        <p:nvSpPr>
          <p:cNvPr id="1597" name="Google Shape;1597;p45"/>
          <p:cNvSpPr txBox="1"/>
          <p:nvPr/>
        </p:nvSpPr>
        <p:spPr>
          <a:xfrm>
            <a:off x="1771316" y="1295350"/>
            <a:ext cx="1603411" cy="2349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7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Time Consuming</a:t>
            </a:r>
            <a:endParaRPr kumimoji="0" sz="17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endParaRPr>
          </a:p>
        </p:txBody>
      </p:sp>
      <p:sp>
        <p:nvSpPr>
          <p:cNvPr id="1598" name="Google Shape;1598;p45"/>
          <p:cNvSpPr txBox="1"/>
          <p:nvPr/>
        </p:nvSpPr>
        <p:spPr>
          <a:xfrm>
            <a:off x="6150820" y="1418336"/>
            <a:ext cx="526023" cy="38400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FFFFFF"/>
              </a:buClr>
              <a:buSzPts val="5500"/>
              <a:buFont typeface="Open Sans"/>
              <a:buNone/>
              <a:tabLst/>
              <a:defRPr/>
            </a:pPr>
            <a:r>
              <a:rPr kumimoji="0" lang="en" sz="24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01</a:t>
            </a:r>
            <a:endParaRPr kumimoji="0" sz="24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endParaRPr>
          </a:p>
        </p:txBody>
      </p:sp>
      <p:sp>
        <p:nvSpPr>
          <p:cNvPr id="1601" name="Google Shape;1601;p45"/>
          <p:cNvSpPr/>
          <p:nvPr/>
        </p:nvSpPr>
        <p:spPr>
          <a:xfrm>
            <a:off x="4703945" y="2206478"/>
            <a:ext cx="3664055" cy="651648"/>
          </a:xfrm>
          <a:custGeom>
            <a:avLst/>
            <a:gdLst/>
            <a:ahLst/>
            <a:cxnLst/>
            <a:rect l="l" t="t" r="r" b="b"/>
            <a:pathLst>
              <a:path w="172487" h="22004" extrusionOk="0">
                <a:moveTo>
                  <a:pt x="6347" y="1"/>
                </a:moveTo>
                <a:lnTo>
                  <a:pt x="1" y="11002"/>
                </a:lnTo>
                <a:lnTo>
                  <a:pt x="6347" y="22003"/>
                </a:lnTo>
                <a:lnTo>
                  <a:pt x="166129" y="22003"/>
                </a:lnTo>
                <a:lnTo>
                  <a:pt x="172487" y="11002"/>
                </a:lnTo>
                <a:lnTo>
                  <a:pt x="166129" y="1"/>
                </a:lnTo>
                <a:close/>
              </a:path>
            </a:pathLst>
          </a:custGeom>
          <a:solidFill>
            <a:srgbClr val="23959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02" name="Google Shape;1602;p45"/>
          <p:cNvSpPr txBox="1"/>
          <p:nvPr/>
        </p:nvSpPr>
        <p:spPr>
          <a:xfrm>
            <a:off x="5087852" y="2364450"/>
            <a:ext cx="2854800" cy="2073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FFFFFF"/>
                </a:solidFill>
                <a:effectLst/>
                <a:uLnTx/>
                <a:uFillTx/>
                <a:latin typeface="Times New Roman" panose="02020603050405020304" pitchFamily="18" charset="0"/>
                <a:ea typeface="Roboto"/>
                <a:cs typeface="Times New Roman" panose="02020603050405020304" pitchFamily="18" charset="0"/>
                <a:sym typeface="Roboto"/>
              </a:rPr>
              <a:t>Remains open for fixed time and fixed days of the week</a:t>
            </a:r>
            <a:endParaRPr kumimoji="0" sz="1400" b="0" i="0" u="none" strike="noStrike" kern="0" cap="none" spc="0" normalizeH="0" baseline="0" noProof="0" dirty="0">
              <a:ln>
                <a:noFill/>
              </a:ln>
              <a:solidFill>
                <a:srgbClr val="FFFFFF"/>
              </a:solidFill>
              <a:effectLst/>
              <a:uLnTx/>
              <a:uFillTx/>
              <a:latin typeface="Times New Roman" panose="02020603050405020304" pitchFamily="18" charset="0"/>
              <a:ea typeface="Roboto"/>
              <a:cs typeface="Times New Roman" panose="02020603050405020304" pitchFamily="18" charset="0"/>
              <a:sym typeface="Roboto"/>
            </a:endParaRPr>
          </a:p>
        </p:txBody>
      </p:sp>
      <p:sp>
        <p:nvSpPr>
          <p:cNvPr id="1603" name="Google Shape;1603;p45"/>
          <p:cNvSpPr txBox="1"/>
          <p:nvPr/>
        </p:nvSpPr>
        <p:spPr>
          <a:xfrm>
            <a:off x="3133768" y="2289661"/>
            <a:ext cx="2107727" cy="2349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7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Fixed Time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7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availability</a:t>
            </a:r>
            <a:endParaRPr kumimoji="0" sz="17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endParaRPr>
          </a:p>
        </p:txBody>
      </p:sp>
      <p:sp>
        <p:nvSpPr>
          <p:cNvPr id="1604" name="Google Shape;1604;p45"/>
          <p:cNvSpPr txBox="1"/>
          <p:nvPr/>
        </p:nvSpPr>
        <p:spPr>
          <a:xfrm>
            <a:off x="6670244" y="2340303"/>
            <a:ext cx="1454400" cy="38400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FFFFFF"/>
              </a:buClr>
              <a:buSzPts val="5500"/>
              <a:buFont typeface="Open Sans"/>
              <a:buNone/>
              <a:tabLst/>
              <a:defRPr/>
            </a:pPr>
            <a:r>
              <a:rPr kumimoji="0" lang="en" sz="24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02</a:t>
            </a:r>
            <a:endParaRPr kumimoji="0" sz="24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endParaRPr>
          </a:p>
        </p:txBody>
      </p:sp>
      <p:grpSp>
        <p:nvGrpSpPr>
          <p:cNvPr id="1605" name="Google Shape;1605;p45"/>
          <p:cNvGrpSpPr/>
          <p:nvPr/>
        </p:nvGrpSpPr>
        <p:grpSpPr>
          <a:xfrm>
            <a:off x="781092" y="2968175"/>
            <a:ext cx="6208921" cy="829338"/>
            <a:chOff x="781092" y="2968175"/>
            <a:chExt cx="6208921" cy="829338"/>
          </a:xfrm>
        </p:grpSpPr>
        <p:sp>
          <p:nvSpPr>
            <p:cNvPr id="1607" name="Google Shape;1607;p45"/>
            <p:cNvSpPr/>
            <p:nvPr/>
          </p:nvSpPr>
          <p:spPr>
            <a:xfrm>
              <a:off x="781092" y="3319167"/>
              <a:ext cx="352456" cy="478333"/>
            </a:xfrm>
            <a:custGeom>
              <a:avLst/>
              <a:gdLst/>
              <a:ahLst/>
              <a:cxnLst/>
              <a:rect l="l" t="t" r="r" b="b"/>
              <a:pathLst>
                <a:path w="16872" h="9216" extrusionOk="0">
                  <a:moveTo>
                    <a:pt x="1" y="1"/>
                  </a:moveTo>
                  <a:lnTo>
                    <a:pt x="3346" y="9216"/>
                  </a:lnTo>
                  <a:lnTo>
                    <a:pt x="16872" y="7025"/>
                  </a:lnTo>
                  <a:lnTo>
                    <a:pt x="16872" y="1"/>
                  </a:lnTo>
                  <a:close/>
                </a:path>
              </a:pathLst>
            </a:custGeom>
            <a:solidFill>
              <a:srgbClr val="905A9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08" name="Google Shape;1608;p45"/>
            <p:cNvSpPr/>
            <p:nvPr/>
          </p:nvSpPr>
          <p:spPr>
            <a:xfrm>
              <a:off x="1162320" y="3057221"/>
              <a:ext cx="3664055" cy="651648"/>
            </a:xfrm>
            <a:custGeom>
              <a:avLst/>
              <a:gdLst/>
              <a:ahLst/>
              <a:cxnLst/>
              <a:rect l="l" t="t" r="r" b="b"/>
              <a:pathLst>
                <a:path w="172487" h="22004" extrusionOk="0">
                  <a:moveTo>
                    <a:pt x="6347" y="1"/>
                  </a:moveTo>
                  <a:lnTo>
                    <a:pt x="1" y="11002"/>
                  </a:lnTo>
                  <a:lnTo>
                    <a:pt x="6347" y="22004"/>
                  </a:lnTo>
                  <a:lnTo>
                    <a:pt x="166129" y="22004"/>
                  </a:lnTo>
                  <a:lnTo>
                    <a:pt x="172487" y="11002"/>
                  </a:lnTo>
                  <a:lnTo>
                    <a:pt x="16612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09" name="Google Shape;1609;p45"/>
            <p:cNvSpPr/>
            <p:nvPr/>
          </p:nvSpPr>
          <p:spPr>
            <a:xfrm>
              <a:off x="850975" y="2968175"/>
              <a:ext cx="863977" cy="829338"/>
            </a:xfrm>
            <a:custGeom>
              <a:avLst/>
              <a:gdLst/>
              <a:ahLst/>
              <a:cxnLst/>
              <a:rect l="l" t="t" r="r" b="b"/>
              <a:pathLst>
                <a:path w="50912" h="28004" extrusionOk="0">
                  <a:moveTo>
                    <a:pt x="10180" y="1"/>
                  </a:moveTo>
                  <a:lnTo>
                    <a:pt x="0" y="28004"/>
                  </a:lnTo>
                  <a:lnTo>
                    <a:pt x="41779" y="28004"/>
                  </a:lnTo>
                  <a:lnTo>
                    <a:pt x="50911" y="1"/>
                  </a:lnTo>
                  <a:close/>
                </a:path>
              </a:pathLst>
            </a:custGeom>
            <a:solidFill>
              <a:srgbClr val="D595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11" name="Google Shape;1611;p45"/>
            <p:cNvSpPr txBox="1"/>
            <p:nvPr/>
          </p:nvSpPr>
          <p:spPr>
            <a:xfrm>
              <a:off x="1771316" y="3147750"/>
              <a:ext cx="1447799" cy="2349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7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Inconvinient</a:t>
              </a:r>
              <a:endParaRPr kumimoji="0" sz="17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endParaRPr>
            </a:p>
          </p:txBody>
        </p:sp>
        <p:sp>
          <p:nvSpPr>
            <p:cNvPr id="1612" name="Google Shape;1612;p45"/>
            <p:cNvSpPr txBox="1"/>
            <p:nvPr/>
          </p:nvSpPr>
          <p:spPr>
            <a:xfrm>
              <a:off x="5222444" y="3276770"/>
              <a:ext cx="1454400" cy="38400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FFFFFF"/>
                </a:buClr>
                <a:buSzPts val="5500"/>
                <a:buFont typeface="Open Sans"/>
                <a:buNone/>
                <a:tabLst/>
                <a:defRPr/>
              </a:pPr>
              <a:r>
                <a:rPr kumimoji="0" lang="en" sz="24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03</a:t>
              </a:r>
              <a:endParaRPr kumimoji="0" sz="24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endParaRPr>
            </a:p>
          </p:txBody>
        </p:sp>
        <p:sp>
          <p:nvSpPr>
            <p:cNvPr id="1606" name="Google Shape;1606;p45"/>
            <p:cNvSpPr/>
            <p:nvPr/>
          </p:nvSpPr>
          <p:spPr>
            <a:xfrm>
              <a:off x="3325958" y="3142946"/>
              <a:ext cx="3664055" cy="651648"/>
            </a:xfrm>
            <a:custGeom>
              <a:avLst/>
              <a:gdLst/>
              <a:ahLst/>
              <a:cxnLst/>
              <a:rect l="l" t="t" r="r" b="b"/>
              <a:pathLst>
                <a:path w="172487" h="22004" extrusionOk="0">
                  <a:moveTo>
                    <a:pt x="6347" y="1"/>
                  </a:moveTo>
                  <a:lnTo>
                    <a:pt x="1" y="11002"/>
                  </a:lnTo>
                  <a:lnTo>
                    <a:pt x="6347" y="22004"/>
                  </a:lnTo>
                  <a:lnTo>
                    <a:pt x="166129" y="22004"/>
                  </a:lnTo>
                  <a:lnTo>
                    <a:pt x="172487" y="11002"/>
                  </a:lnTo>
                  <a:lnTo>
                    <a:pt x="166129" y="1"/>
                  </a:lnTo>
                  <a:close/>
                </a:path>
              </a:pathLst>
            </a:custGeom>
            <a:solidFill>
              <a:srgbClr val="905A9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10" name="Google Shape;1610;p45"/>
            <p:cNvSpPr txBox="1"/>
            <p:nvPr/>
          </p:nvSpPr>
          <p:spPr>
            <a:xfrm>
              <a:off x="3411730" y="3362286"/>
              <a:ext cx="2854800" cy="2073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Chronic elderly patients who are not able to go to pharmacy store may cause difficulty</a:t>
              </a:r>
              <a:endParaRPr kumimoji="0" sz="1400" b="0" i="0" u="none" strike="noStrike" kern="0" cap="none" spc="0" normalizeH="0" baseline="0" noProof="0" dirty="0">
                <a:ln>
                  <a:noFill/>
                </a:ln>
                <a:solidFill>
                  <a:srgbClr val="FFFFFF"/>
                </a:solidFill>
                <a:effectLst/>
                <a:uLnTx/>
                <a:uFillTx/>
                <a:latin typeface="Times New Roman" panose="02020603050405020304" pitchFamily="18" charset="0"/>
                <a:ea typeface="Roboto"/>
                <a:cs typeface="Times New Roman" panose="02020603050405020304" pitchFamily="18" charset="0"/>
                <a:sym typeface="Roboto"/>
              </a:endParaRPr>
            </a:p>
          </p:txBody>
        </p:sp>
      </p:grpSp>
      <p:sp>
        <p:nvSpPr>
          <p:cNvPr id="1622" name="Google Shape;1622;p45"/>
          <p:cNvSpPr/>
          <p:nvPr/>
        </p:nvSpPr>
        <p:spPr>
          <a:xfrm>
            <a:off x="4768719" y="4079610"/>
            <a:ext cx="3664055" cy="651648"/>
          </a:xfrm>
          <a:custGeom>
            <a:avLst/>
            <a:gdLst/>
            <a:ahLst/>
            <a:cxnLst/>
            <a:rect l="l" t="t" r="r" b="b"/>
            <a:pathLst>
              <a:path w="172487" h="22004" extrusionOk="0">
                <a:moveTo>
                  <a:pt x="6347" y="0"/>
                </a:moveTo>
                <a:lnTo>
                  <a:pt x="1" y="11002"/>
                </a:lnTo>
                <a:lnTo>
                  <a:pt x="6347" y="22003"/>
                </a:lnTo>
                <a:lnTo>
                  <a:pt x="166129" y="22003"/>
                </a:lnTo>
                <a:lnTo>
                  <a:pt x="172487" y="11002"/>
                </a:lnTo>
                <a:lnTo>
                  <a:pt x="166129" y="0"/>
                </a:lnTo>
                <a:close/>
              </a:path>
            </a:pathLst>
          </a:custGeom>
          <a:solidFill>
            <a:srgbClr val="7560A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23" name="Google Shape;1623;p45"/>
          <p:cNvSpPr txBox="1"/>
          <p:nvPr/>
        </p:nvSpPr>
        <p:spPr>
          <a:xfrm>
            <a:off x="4934714" y="4256523"/>
            <a:ext cx="2854800" cy="2073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FFFFFF"/>
                </a:solidFill>
                <a:effectLst/>
                <a:uLnTx/>
                <a:uFillTx/>
                <a:latin typeface="Times New Roman" panose="02020603050405020304" pitchFamily="18" charset="0"/>
                <a:ea typeface="Roboto"/>
                <a:cs typeface="Times New Roman" panose="02020603050405020304" pitchFamily="18" charset="0"/>
                <a:sym typeface="Roboto"/>
              </a:rPr>
              <a:t>The Supply chain is slower</a:t>
            </a:r>
            <a:endParaRPr kumimoji="0" sz="1400" b="0" i="0" u="none" strike="noStrike" kern="0" cap="none" spc="0" normalizeH="0" baseline="0" noProof="0" dirty="0">
              <a:ln>
                <a:noFill/>
              </a:ln>
              <a:solidFill>
                <a:srgbClr val="FFFFFF"/>
              </a:solidFill>
              <a:effectLst/>
              <a:uLnTx/>
              <a:uFillTx/>
              <a:latin typeface="Times New Roman" panose="02020603050405020304" pitchFamily="18" charset="0"/>
              <a:ea typeface="Roboto"/>
              <a:cs typeface="Times New Roman" panose="02020603050405020304" pitchFamily="18" charset="0"/>
              <a:sym typeface="Roboto"/>
            </a:endParaRPr>
          </a:p>
        </p:txBody>
      </p:sp>
      <p:sp>
        <p:nvSpPr>
          <p:cNvPr id="1624" name="Google Shape;1624;p45"/>
          <p:cNvSpPr txBox="1"/>
          <p:nvPr/>
        </p:nvSpPr>
        <p:spPr>
          <a:xfrm>
            <a:off x="3113541" y="4095985"/>
            <a:ext cx="1879156" cy="2349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7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Slower Distribution</a:t>
            </a:r>
            <a:endParaRPr kumimoji="0" sz="17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endParaRPr>
          </a:p>
        </p:txBody>
      </p:sp>
      <p:sp>
        <p:nvSpPr>
          <p:cNvPr id="1625" name="Google Shape;1625;p45"/>
          <p:cNvSpPr txBox="1"/>
          <p:nvPr/>
        </p:nvSpPr>
        <p:spPr>
          <a:xfrm>
            <a:off x="6670244" y="4213435"/>
            <a:ext cx="1454400" cy="38400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FFFFFF"/>
              </a:buClr>
              <a:buSzPts val="5500"/>
              <a:buFont typeface="Open Sans"/>
              <a:buNone/>
              <a:tabLst/>
              <a:defRPr/>
            </a:pPr>
            <a:r>
              <a:rPr kumimoji="0" lang="en" sz="24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04</a:t>
            </a:r>
            <a:endParaRPr kumimoji="0" sz="24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endParaRPr>
          </a:p>
        </p:txBody>
      </p:sp>
      <p:sp>
        <p:nvSpPr>
          <p:cNvPr id="1641" name="Google Shape;1641;p45"/>
          <p:cNvSpPr/>
          <p:nvPr/>
        </p:nvSpPr>
        <p:spPr>
          <a:xfrm>
            <a:off x="2435305" y="2285608"/>
            <a:ext cx="411377" cy="323929"/>
          </a:xfrm>
          <a:custGeom>
            <a:avLst/>
            <a:gdLst/>
            <a:ahLst/>
            <a:cxnLst/>
            <a:rect l="l" t="t" r="r" b="b"/>
            <a:pathLst>
              <a:path w="19485" h="15343" extrusionOk="0">
                <a:moveTo>
                  <a:pt x="15037" y="0"/>
                </a:moveTo>
                <a:cubicBezTo>
                  <a:pt x="14845" y="0"/>
                  <a:pt x="14649" y="36"/>
                  <a:pt x="14456" y="111"/>
                </a:cubicBezTo>
                <a:lnTo>
                  <a:pt x="1295" y="4806"/>
                </a:lnTo>
                <a:cubicBezTo>
                  <a:pt x="444" y="5102"/>
                  <a:pt x="1" y="6063"/>
                  <a:pt x="297" y="6914"/>
                </a:cubicBezTo>
                <a:lnTo>
                  <a:pt x="2921" y="14271"/>
                </a:lnTo>
                <a:cubicBezTo>
                  <a:pt x="3150" y="14929"/>
                  <a:pt x="3777" y="15343"/>
                  <a:pt x="4443" y="15343"/>
                </a:cubicBezTo>
                <a:cubicBezTo>
                  <a:pt x="4638" y="15343"/>
                  <a:pt x="4836" y="15307"/>
                  <a:pt x="5029" y="15232"/>
                </a:cubicBezTo>
                <a:lnTo>
                  <a:pt x="18190" y="10537"/>
                </a:lnTo>
                <a:cubicBezTo>
                  <a:pt x="19041" y="10241"/>
                  <a:pt x="19484" y="9280"/>
                  <a:pt x="19189" y="8429"/>
                </a:cubicBezTo>
                <a:lnTo>
                  <a:pt x="16527" y="1072"/>
                </a:lnTo>
                <a:cubicBezTo>
                  <a:pt x="16298" y="415"/>
                  <a:pt x="15693" y="0"/>
                  <a:pt x="15037" y="0"/>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42" name="Google Shape;1642;p45"/>
          <p:cNvSpPr/>
          <p:nvPr/>
        </p:nvSpPr>
        <p:spPr>
          <a:xfrm>
            <a:off x="2521951" y="2387855"/>
            <a:ext cx="364528" cy="234180"/>
          </a:xfrm>
          <a:custGeom>
            <a:avLst/>
            <a:gdLst/>
            <a:ahLst/>
            <a:cxnLst/>
            <a:rect l="l" t="t" r="r" b="b"/>
            <a:pathLst>
              <a:path w="17266" h="11092" extrusionOk="0">
                <a:moveTo>
                  <a:pt x="1627" y="0"/>
                </a:moveTo>
                <a:cubicBezTo>
                  <a:pt x="740" y="0"/>
                  <a:pt x="1" y="740"/>
                  <a:pt x="1" y="1664"/>
                </a:cubicBezTo>
                <a:lnTo>
                  <a:pt x="1" y="9465"/>
                </a:lnTo>
                <a:cubicBezTo>
                  <a:pt x="1" y="10352"/>
                  <a:pt x="740" y="11092"/>
                  <a:pt x="1627" y="11092"/>
                </a:cubicBezTo>
                <a:lnTo>
                  <a:pt x="15602" y="11092"/>
                </a:lnTo>
                <a:cubicBezTo>
                  <a:pt x="16526" y="11092"/>
                  <a:pt x="17266" y="10352"/>
                  <a:pt x="17266" y="9465"/>
                </a:cubicBezTo>
                <a:lnTo>
                  <a:pt x="17266" y="1664"/>
                </a:lnTo>
                <a:cubicBezTo>
                  <a:pt x="17266" y="740"/>
                  <a:pt x="16526" y="0"/>
                  <a:pt x="15602" y="0"/>
                </a:cubicBezTo>
                <a:close/>
              </a:path>
            </a:pathLst>
          </a:custGeom>
          <a:solidFill>
            <a:srgbClr val="49DCDB"/>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43" name="Google Shape;1643;p45"/>
          <p:cNvSpPr/>
          <p:nvPr/>
        </p:nvSpPr>
        <p:spPr>
          <a:xfrm>
            <a:off x="2703813" y="2544742"/>
            <a:ext cx="158470" cy="41381"/>
          </a:xfrm>
          <a:custGeom>
            <a:avLst/>
            <a:gdLst/>
            <a:ahLst/>
            <a:cxnLst/>
            <a:rect l="l" t="t" r="r" b="b"/>
            <a:pathLst>
              <a:path w="7506" h="1960" extrusionOk="0">
                <a:moveTo>
                  <a:pt x="1" y="0"/>
                </a:moveTo>
                <a:lnTo>
                  <a:pt x="1" y="1960"/>
                </a:lnTo>
                <a:lnTo>
                  <a:pt x="7506" y="1960"/>
                </a:lnTo>
                <a:lnTo>
                  <a:pt x="7506"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44" name="Google Shape;1644;p45"/>
          <p:cNvSpPr/>
          <p:nvPr/>
        </p:nvSpPr>
        <p:spPr>
          <a:xfrm>
            <a:off x="2699126" y="2430777"/>
            <a:ext cx="167844" cy="10176"/>
          </a:xfrm>
          <a:custGeom>
            <a:avLst/>
            <a:gdLst/>
            <a:ahLst/>
            <a:cxnLst/>
            <a:rect l="l" t="t" r="r" b="b"/>
            <a:pathLst>
              <a:path w="7950" h="482" extrusionOk="0">
                <a:moveTo>
                  <a:pt x="223" y="1"/>
                </a:moveTo>
                <a:cubicBezTo>
                  <a:pt x="112" y="1"/>
                  <a:pt x="1" y="112"/>
                  <a:pt x="1" y="223"/>
                </a:cubicBezTo>
                <a:cubicBezTo>
                  <a:pt x="1" y="370"/>
                  <a:pt x="112" y="481"/>
                  <a:pt x="223" y="481"/>
                </a:cubicBezTo>
                <a:lnTo>
                  <a:pt x="7728" y="481"/>
                </a:lnTo>
                <a:cubicBezTo>
                  <a:pt x="7839" y="481"/>
                  <a:pt x="7950" y="370"/>
                  <a:pt x="7950" y="223"/>
                </a:cubicBezTo>
                <a:cubicBezTo>
                  <a:pt x="7950" y="112"/>
                  <a:pt x="7839" y="1"/>
                  <a:pt x="7728" y="1"/>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45" name="Google Shape;1645;p45"/>
          <p:cNvSpPr/>
          <p:nvPr/>
        </p:nvSpPr>
        <p:spPr>
          <a:xfrm>
            <a:off x="2699126" y="2467471"/>
            <a:ext cx="167844" cy="10155"/>
          </a:xfrm>
          <a:custGeom>
            <a:avLst/>
            <a:gdLst/>
            <a:ahLst/>
            <a:cxnLst/>
            <a:rect l="l" t="t" r="r" b="b"/>
            <a:pathLst>
              <a:path w="7950" h="481" extrusionOk="0">
                <a:moveTo>
                  <a:pt x="223" y="0"/>
                </a:moveTo>
                <a:cubicBezTo>
                  <a:pt x="112" y="0"/>
                  <a:pt x="1" y="111"/>
                  <a:pt x="1" y="222"/>
                </a:cubicBezTo>
                <a:cubicBezTo>
                  <a:pt x="1" y="370"/>
                  <a:pt x="112" y="481"/>
                  <a:pt x="223" y="481"/>
                </a:cubicBezTo>
                <a:lnTo>
                  <a:pt x="7728" y="481"/>
                </a:lnTo>
                <a:cubicBezTo>
                  <a:pt x="7839" y="481"/>
                  <a:pt x="7950" y="370"/>
                  <a:pt x="7950" y="222"/>
                </a:cubicBezTo>
                <a:cubicBezTo>
                  <a:pt x="7950" y="111"/>
                  <a:pt x="7839" y="0"/>
                  <a:pt x="7728"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7" name="Picture 6">
            <a:extLst>
              <a:ext uri="{FF2B5EF4-FFF2-40B4-BE49-F238E27FC236}">
                <a16:creationId xmlns:a16="http://schemas.microsoft.com/office/drawing/2014/main" id="{A963BB84-9F80-C13A-55A1-974817A36BD0}"/>
              </a:ext>
            </a:extLst>
          </p:cNvPr>
          <p:cNvPicPr>
            <a:picLocks noChangeAspect="1"/>
          </p:cNvPicPr>
          <p:nvPr/>
        </p:nvPicPr>
        <p:blipFill>
          <a:blip r:embed="rId3"/>
          <a:stretch>
            <a:fillRect/>
          </a:stretch>
        </p:blipFill>
        <p:spPr>
          <a:xfrm>
            <a:off x="884019" y="1161604"/>
            <a:ext cx="724817" cy="724817"/>
          </a:xfrm>
          <a:prstGeom prst="rect">
            <a:avLst/>
          </a:prstGeom>
        </p:spPr>
      </p:pic>
      <p:pic>
        <p:nvPicPr>
          <p:cNvPr id="9" name="Picture 8">
            <a:extLst>
              <a:ext uri="{FF2B5EF4-FFF2-40B4-BE49-F238E27FC236}">
                <a16:creationId xmlns:a16="http://schemas.microsoft.com/office/drawing/2014/main" id="{DE40F8D5-9C5F-58E4-85A6-E48C78C0FFFB}"/>
              </a:ext>
            </a:extLst>
          </p:cNvPr>
          <p:cNvPicPr>
            <a:picLocks noChangeAspect="1"/>
          </p:cNvPicPr>
          <p:nvPr/>
        </p:nvPicPr>
        <p:blipFill>
          <a:blip r:embed="rId4"/>
          <a:stretch>
            <a:fillRect/>
          </a:stretch>
        </p:blipFill>
        <p:spPr>
          <a:xfrm>
            <a:off x="993910" y="3155370"/>
            <a:ext cx="492961" cy="492961"/>
          </a:xfrm>
          <a:prstGeom prst="rect">
            <a:avLst/>
          </a:prstGeom>
        </p:spPr>
      </p:pic>
      <p:pic>
        <p:nvPicPr>
          <p:cNvPr id="11" name="Picture 10">
            <a:extLst>
              <a:ext uri="{FF2B5EF4-FFF2-40B4-BE49-F238E27FC236}">
                <a16:creationId xmlns:a16="http://schemas.microsoft.com/office/drawing/2014/main" id="{2365E73B-5138-F88D-4B5A-8138A73141F8}"/>
              </a:ext>
            </a:extLst>
          </p:cNvPr>
          <p:cNvPicPr>
            <a:picLocks noChangeAspect="1"/>
          </p:cNvPicPr>
          <p:nvPr/>
        </p:nvPicPr>
        <p:blipFill>
          <a:blip r:embed="rId5"/>
          <a:stretch>
            <a:fillRect/>
          </a:stretch>
        </p:blipFill>
        <p:spPr>
          <a:xfrm>
            <a:off x="2438108" y="4016485"/>
            <a:ext cx="565622" cy="565622"/>
          </a:xfrm>
          <a:prstGeom prst="rect">
            <a:avLst/>
          </a:prstGeom>
        </p:spPr>
      </p:pic>
      <p:sp>
        <p:nvSpPr>
          <p:cNvPr id="12" name="Google Shape;1604;p45">
            <a:extLst>
              <a:ext uri="{FF2B5EF4-FFF2-40B4-BE49-F238E27FC236}">
                <a16:creationId xmlns:a16="http://schemas.microsoft.com/office/drawing/2014/main" id="{68B8F7D4-7B50-EB15-CB73-C4B2295D109D}"/>
              </a:ext>
            </a:extLst>
          </p:cNvPr>
          <p:cNvSpPr txBox="1"/>
          <p:nvPr/>
        </p:nvSpPr>
        <p:spPr>
          <a:xfrm>
            <a:off x="6373372" y="3275377"/>
            <a:ext cx="504647" cy="38400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FFFFFF"/>
              </a:buClr>
              <a:buSzPts val="5500"/>
              <a:buFont typeface="Open Sans"/>
              <a:buNone/>
              <a:tabLst/>
              <a:defRPr/>
            </a:pPr>
            <a:r>
              <a:rPr kumimoji="0" lang="en" sz="24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03</a:t>
            </a:r>
            <a:endParaRPr kumimoji="0" sz="24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endParaRPr>
          </a:p>
        </p:txBody>
      </p:sp>
      <p:sp>
        <p:nvSpPr>
          <p:cNvPr id="2" name="Title 1">
            <a:extLst>
              <a:ext uri="{FF2B5EF4-FFF2-40B4-BE49-F238E27FC236}">
                <a16:creationId xmlns:a16="http://schemas.microsoft.com/office/drawing/2014/main" id="{57E9DC65-E227-C755-F202-B3FBE1612D66}"/>
              </a:ext>
            </a:extLst>
          </p:cNvPr>
          <p:cNvSpPr>
            <a:spLocks noGrp="1"/>
          </p:cNvSpPr>
          <p:nvPr>
            <p:ph type="title"/>
          </p:nvPr>
        </p:nvSpPr>
        <p:spPr>
          <a:xfrm>
            <a:off x="0" y="62734"/>
            <a:ext cx="2347461" cy="321000"/>
          </a:xfrm>
        </p:spPr>
        <p:txBody>
          <a:bodyPr/>
          <a:lstStyle/>
          <a:p>
            <a:r>
              <a:rPr lang="en-US" dirty="0"/>
              <a:t>Existing System</a:t>
            </a:r>
          </a:p>
        </p:txBody>
      </p:sp>
    </p:spTree>
    <p:extLst>
      <p:ext uri="{BB962C8B-B14F-4D97-AF65-F5344CB8AC3E}">
        <p14:creationId xmlns:p14="http://schemas.microsoft.com/office/powerpoint/2010/main" val="34872643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81"/>
        <p:cNvGrpSpPr/>
        <p:nvPr/>
      </p:nvGrpSpPr>
      <p:grpSpPr>
        <a:xfrm>
          <a:off x="0" y="0"/>
          <a:ext cx="0" cy="0"/>
          <a:chOff x="0" y="0"/>
          <a:chExt cx="0" cy="0"/>
        </a:xfrm>
      </p:grpSpPr>
      <p:sp>
        <p:nvSpPr>
          <p:cNvPr id="1582" name="Google Shape;1582;p45"/>
          <p:cNvSpPr/>
          <p:nvPr/>
        </p:nvSpPr>
        <p:spPr>
          <a:xfrm>
            <a:off x="2223854" y="4228968"/>
            <a:ext cx="352456" cy="505221"/>
          </a:xfrm>
          <a:custGeom>
            <a:avLst/>
            <a:gdLst/>
            <a:ahLst/>
            <a:cxnLst/>
            <a:rect l="l" t="t" r="r" b="b"/>
            <a:pathLst>
              <a:path w="16872" h="9216" extrusionOk="0">
                <a:moveTo>
                  <a:pt x="1" y="0"/>
                </a:moveTo>
                <a:lnTo>
                  <a:pt x="3346" y="9215"/>
                </a:lnTo>
                <a:lnTo>
                  <a:pt x="16872" y="7013"/>
                </a:lnTo>
                <a:lnTo>
                  <a:pt x="16872" y="0"/>
                </a:lnTo>
                <a:close/>
              </a:path>
            </a:pathLst>
          </a:custGeom>
          <a:solidFill>
            <a:srgbClr val="7560A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3" name="Google Shape;1583;p45"/>
          <p:cNvSpPr/>
          <p:nvPr/>
        </p:nvSpPr>
        <p:spPr>
          <a:xfrm>
            <a:off x="2605082" y="3993885"/>
            <a:ext cx="3664055" cy="651648"/>
          </a:xfrm>
          <a:custGeom>
            <a:avLst/>
            <a:gdLst/>
            <a:ahLst/>
            <a:cxnLst/>
            <a:rect l="l" t="t" r="r" b="b"/>
            <a:pathLst>
              <a:path w="172487" h="22004" extrusionOk="0">
                <a:moveTo>
                  <a:pt x="6347" y="0"/>
                </a:moveTo>
                <a:lnTo>
                  <a:pt x="1" y="11002"/>
                </a:lnTo>
                <a:lnTo>
                  <a:pt x="6347" y="22003"/>
                </a:lnTo>
                <a:lnTo>
                  <a:pt x="166129" y="22003"/>
                </a:lnTo>
                <a:lnTo>
                  <a:pt x="172487" y="11002"/>
                </a:lnTo>
                <a:lnTo>
                  <a:pt x="166129"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4" name="Google Shape;1584;p45"/>
          <p:cNvSpPr/>
          <p:nvPr/>
        </p:nvSpPr>
        <p:spPr>
          <a:xfrm>
            <a:off x="2293736" y="3904494"/>
            <a:ext cx="863977" cy="829694"/>
          </a:xfrm>
          <a:custGeom>
            <a:avLst/>
            <a:gdLst/>
            <a:ahLst/>
            <a:cxnLst/>
            <a:rect l="l" t="t" r="r" b="b"/>
            <a:pathLst>
              <a:path w="50912" h="28016" extrusionOk="0">
                <a:moveTo>
                  <a:pt x="10180" y="0"/>
                </a:moveTo>
                <a:lnTo>
                  <a:pt x="0" y="28015"/>
                </a:lnTo>
                <a:lnTo>
                  <a:pt x="41779" y="28015"/>
                </a:lnTo>
                <a:lnTo>
                  <a:pt x="50911" y="0"/>
                </a:lnTo>
                <a:close/>
              </a:path>
            </a:pathLst>
          </a:custGeom>
          <a:solidFill>
            <a:srgbClr val="B29DE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5" name="Google Shape;1585;p45"/>
          <p:cNvSpPr/>
          <p:nvPr/>
        </p:nvSpPr>
        <p:spPr>
          <a:xfrm>
            <a:off x="2159025" y="2383257"/>
            <a:ext cx="352456" cy="478333"/>
          </a:xfrm>
          <a:custGeom>
            <a:avLst/>
            <a:gdLst/>
            <a:ahLst/>
            <a:cxnLst/>
            <a:rect l="l" t="t" r="r" b="b"/>
            <a:pathLst>
              <a:path w="16872" h="9216" extrusionOk="0">
                <a:moveTo>
                  <a:pt x="1" y="0"/>
                </a:moveTo>
                <a:lnTo>
                  <a:pt x="3346" y="9215"/>
                </a:lnTo>
                <a:lnTo>
                  <a:pt x="16872" y="7013"/>
                </a:lnTo>
                <a:lnTo>
                  <a:pt x="16872" y="0"/>
                </a:lnTo>
                <a:close/>
              </a:path>
            </a:pathLst>
          </a:custGeom>
          <a:solidFill>
            <a:srgbClr val="23959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6" name="Google Shape;1586;p45"/>
          <p:cNvSpPr/>
          <p:nvPr/>
        </p:nvSpPr>
        <p:spPr>
          <a:xfrm>
            <a:off x="2540307" y="2120753"/>
            <a:ext cx="3664055" cy="651648"/>
          </a:xfrm>
          <a:custGeom>
            <a:avLst/>
            <a:gdLst/>
            <a:ahLst/>
            <a:cxnLst/>
            <a:rect l="l" t="t" r="r" b="b"/>
            <a:pathLst>
              <a:path w="172487" h="22004" extrusionOk="0">
                <a:moveTo>
                  <a:pt x="6347" y="1"/>
                </a:moveTo>
                <a:lnTo>
                  <a:pt x="1" y="11002"/>
                </a:lnTo>
                <a:lnTo>
                  <a:pt x="6347" y="22003"/>
                </a:lnTo>
                <a:lnTo>
                  <a:pt x="166129" y="22003"/>
                </a:lnTo>
                <a:lnTo>
                  <a:pt x="172487" y="11002"/>
                </a:lnTo>
                <a:lnTo>
                  <a:pt x="16612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7" name="Google Shape;1587;p45"/>
          <p:cNvSpPr/>
          <p:nvPr/>
        </p:nvSpPr>
        <p:spPr>
          <a:xfrm>
            <a:off x="2228909" y="2031917"/>
            <a:ext cx="863977" cy="829694"/>
          </a:xfrm>
          <a:custGeom>
            <a:avLst/>
            <a:gdLst/>
            <a:ahLst/>
            <a:cxnLst/>
            <a:rect l="l" t="t" r="r" b="b"/>
            <a:pathLst>
              <a:path w="50912" h="28016" extrusionOk="0">
                <a:moveTo>
                  <a:pt x="10180" y="0"/>
                </a:moveTo>
                <a:lnTo>
                  <a:pt x="0" y="28015"/>
                </a:lnTo>
                <a:lnTo>
                  <a:pt x="41779" y="28015"/>
                </a:lnTo>
                <a:lnTo>
                  <a:pt x="50911" y="0"/>
                </a:lnTo>
                <a:close/>
              </a:path>
            </a:pathLst>
          </a:custGeom>
          <a:solidFill>
            <a:srgbClr val="49DCD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590" name="Google Shape;1590;p45"/>
          <p:cNvSpPr/>
          <p:nvPr/>
        </p:nvSpPr>
        <p:spPr>
          <a:xfrm>
            <a:off x="711225" y="1463476"/>
            <a:ext cx="380970" cy="478333"/>
          </a:xfrm>
          <a:custGeom>
            <a:avLst/>
            <a:gdLst/>
            <a:ahLst/>
            <a:cxnLst/>
            <a:rect l="l" t="t" r="r" b="b"/>
            <a:pathLst>
              <a:path w="16872" h="9216" extrusionOk="0">
                <a:moveTo>
                  <a:pt x="1" y="1"/>
                </a:moveTo>
                <a:lnTo>
                  <a:pt x="3346" y="9216"/>
                </a:lnTo>
                <a:lnTo>
                  <a:pt x="16872" y="7013"/>
                </a:lnTo>
                <a:lnTo>
                  <a:pt x="16872" y="1"/>
                </a:lnTo>
                <a:close/>
              </a:path>
            </a:pathLst>
          </a:custGeom>
          <a:solidFill>
            <a:srgbClr val="A0A44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1" name="Google Shape;1591;p45"/>
          <p:cNvSpPr/>
          <p:nvPr/>
        </p:nvSpPr>
        <p:spPr>
          <a:xfrm>
            <a:off x="1092188" y="1198787"/>
            <a:ext cx="3664055" cy="651648"/>
          </a:xfrm>
          <a:custGeom>
            <a:avLst/>
            <a:gdLst/>
            <a:ahLst/>
            <a:cxnLst/>
            <a:rect l="l" t="t" r="r" b="b"/>
            <a:pathLst>
              <a:path w="172487" h="22004" extrusionOk="0">
                <a:moveTo>
                  <a:pt x="6347" y="1"/>
                </a:moveTo>
                <a:lnTo>
                  <a:pt x="1" y="11002"/>
                </a:lnTo>
                <a:lnTo>
                  <a:pt x="6347" y="22004"/>
                </a:lnTo>
                <a:lnTo>
                  <a:pt x="166129" y="22004"/>
                </a:lnTo>
                <a:lnTo>
                  <a:pt x="172487" y="11002"/>
                </a:lnTo>
                <a:lnTo>
                  <a:pt x="16612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2" name="Google Shape;1592;p45"/>
          <p:cNvSpPr/>
          <p:nvPr/>
        </p:nvSpPr>
        <p:spPr>
          <a:xfrm>
            <a:off x="786763" y="1112101"/>
            <a:ext cx="933853" cy="829694"/>
          </a:xfrm>
          <a:custGeom>
            <a:avLst/>
            <a:gdLst/>
            <a:ahLst/>
            <a:cxnLst/>
            <a:rect l="l" t="t" r="r" b="b"/>
            <a:pathLst>
              <a:path w="50912" h="28016" extrusionOk="0">
                <a:moveTo>
                  <a:pt x="10180" y="1"/>
                </a:moveTo>
                <a:lnTo>
                  <a:pt x="0" y="28016"/>
                </a:lnTo>
                <a:lnTo>
                  <a:pt x="41779" y="28016"/>
                </a:lnTo>
                <a:lnTo>
                  <a:pt x="50911" y="1"/>
                </a:lnTo>
                <a:close/>
              </a:path>
            </a:pathLst>
          </a:custGeom>
          <a:solidFill>
            <a:srgbClr val="D5DA7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595" name="Google Shape;1595;p45"/>
          <p:cNvSpPr/>
          <p:nvPr/>
        </p:nvSpPr>
        <p:spPr>
          <a:xfrm>
            <a:off x="3255825" y="1284512"/>
            <a:ext cx="3664055" cy="651648"/>
          </a:xfrm>
          <a:custGeom>
            <a:avLst/>
            <a:gdLst/>
            <a:ahLst/>
            <a:cxnLst/>
            <a:rect l="l" t="t" r="r" b="b"/>
            <a:pathLst>
              <a:path w="172487" h="22004" extrusionOk="0">
                <a:moveTo>
                  <a:pt x="6347" y="1"/>
                </a:moveTo>
                <a:lnTo>
                  <a:pt x="1" y="11002"/>
                </a:lnTo>
                <a:lnTo>
                  <a:pt x="6347" y="22004"/>
                </a:lnTo>
                <a:lnTo>
                  <a:pt x="166129" y="22004"/>
                </a:lnTo>
                <a:lnTo>
                  <a:pt x="172487" y="11002"/>
                </a:lnTo>
                <a:lnTo>
                  <a:pt x="166129" y="1"/>
                </a:lnTo>
                <a:close/>
              </a:path>
            </a:pathLst>
          </a:custGeom>
          <a:solidFill>
            <a:srgbClr val="A0A44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6" name="Google Shape;1596;p45"/>
          <p:cNvSpPr txBox="1"/>
          <p:nvPr/>
        </p:nvSpPr>
        <p:spPr>
          <a:xfrm>
            <a:off x="3341319" y="1513286"/>
            <a:ext cx="2854800" cy="2073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The price of drugs is more than online pharmacy medicines due to middle mans profit</a:t>
            </a:r>
            <a:endParaRPr kumimoji="0" sz="1400" b="0" i="0" u="none" strike="noStrike" kern="0" cap="none" spc="0" normalizeH="0" baseline="0" noProof="0" dirty="0">
              <a:ln>
                <a:noFill/>
              </a:ln>
              <a:solidFill>
                <a:srgbClr val="FFFFFF"/>
              </a:solidFill>
              <a:effectLst/>
              <a:uLnTx/>
              <a:uFillTx/>
              <a:latin typeface="Times New Roman" panose="02020603050405020304" pitchFamily="18" charset="0"/>
              <a:ea typeface="Roboto"/>
              <a:cs typeface="Times New Roman" panose="02020603050405020304" pitchFamily="18" charset="0"/>
              <a:sym typeface="Roboto"/>
            </a:endParaRPr>
          </a:p>
        </p:txBody>
      </p:sp>
      <p:sp>
        <p:nvSpPr>
          <p:cNvPr id="1597" name="Google Shape;1597;p45"/>
          <p:cNvSpPr txBox="1"/>
          <p:nvPr/>
        </p:nvSpPr>
        <p:spPr>
          <a:xfrm>
            <a:off x="1771316" y="1295350"/>
            <a:ext cx="1603411" cy="2349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7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Price</a:t>
            </a:r>
            <a:endParaRPr kumimoji="0" sz="17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endParaRPr>
          </a:p>
        </p:txBody>
      </p:sp>
      <p:sp>
        <p:nvSpPr>
          <p:cNvPr id="1598" name="Google Shape;1598;p45"/>
          <p:cNvSpPr txBox="1"/>
          <p:nvPr/>
        </p:nvSpPr>
        <p:spPr>
          <a:xfrm>
            <a:off x="5326844" y="1418336"/>
            <a:ext cx="1350000" cy="38400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FFFFFF"/>
              </a:buClr>
              <a:buSzPts val="5500"/>
              <a:buFont typeface="Open Sans"/>
              <a:buNone/>
              <a:tabLst/>
              <a:defRPr/>
            </a:pPr>
            <a:r>
              <a:rPr kumimoji="0" lang="en" sz="24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05</a:t>
            </a:r>
            <a:endParaRPr kumimoji="0" sz="24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endParaRPr>
          </a:p>
        </p:txBody>
      </p:sp>
      <p:sp>
        <p:nvSpPr>
          <p:cNvPr id="1601" name="Google Shape;1601;p45"/>
          <p:cNvSpPr/>
          <p:nvPr/>
        </p:nvSpPr>
        <p:spPr>
          <a:xfrm>
            <a:off x="4703945" y="2206478"/>
            <a:ext cx="3664055" cy="651648"/>
          </a:xfrm>
          <a:custGeom>
            <a:avLst/>
            <a:gdLst/>
            <a:ahLst/>
            <a:cxnLst/>
            <a:rect l="l" t="t" r="r" b="b"/>
            <a:pathLst>
              <a:path w="172487" h="22004" extrusionOk="0">
                <a:moveTo>
                  <a:pt x="6347" y="1"/>
                </a:moveTo>
                <a:lnTo>
                  <a:pt x="1" y="11002"/>
                </a:lnTo>
                <a:lnTo>
                  <a:pt x="6347" y="22003"/>
                </a:lnTo>
                <a:lnTo>
                  <a:pt x="166129" y="22003"/>
                </a:lnTo>
                <a:lnTo>
                  <a:pt x="172487" y="11002"/>
                </a:lnTo>
                <a:lnTo>
                  <a:pt x="166129" y="1"/>
                </a:lnTo>
                <a:close/>
              </a:path>
            </a:pathLst>
          </a:custGeom>
          <a:solidFill>
            <a:srgbClr val="23959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02" name="Google Shape;1602;p45"/>
          <p:cNvSpPr txBox="1"/>
          <p:nvPr/>
        </p:nvSpPr>
        <p:spPr>
          <a:xfrm>
            <a:off x="4826375" y="2389564"/>
            <a:ext cx="2854800" cy="2073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b="0" i="0" u="none" strike="noStrike" kern="0" cap="none" spc="0" normalizeH="0" baseline="0" noProof="0" dirty="0">
                <a:ln>
                  <a:noFill/>
                </a:ln>
                <a:solidFill>
                  <a:srgbClr val="FFFFFF"/>
                </a:solidFill>
                <a:effectLst/>
                <a:uLnTx/>
                <a:uFillTx/>
                <a:latin typeface="Times New Roman" panose="02020603050405020304" pitchFamily="18" charset="0"/>
                <a:ea typeface="Roboto"/>
                <a:cs typeface="Times New Roman" panose="02020603050405020304" pitchFamily="18" charset="0"/>
                <a:sym typeface="Roboto"/>
              </a:rPr>
              <a:t>Less Realiable compare to e-pharmacy</a:t>
            </a:r>
            <a:endParaRPr kumimoji="0" b="0" i="0" u="none" strike="noStrike" kern="0" cap="none" spc="0" normalizeH="0" baseline="0" noProof="0" dirty="0">
              <a:ln>
                <a:noFill/>
              </a:ln>
              <a:solidFill>
                <a:srgbClr val="FFFFFF"/>
              </a:solidFill>
              <a:effectLst/>
              <a:uLnTx/>
              <a:uFillTx/>
              <a:latin typeface="Times New Roman" panose="02020603050405020304" pitchFamily="18" charset="0"/>
              <a:ea typeface="Roboto"/>
              <a:cs typeface="Times New Roman" panose="02020603050405020304" pitchFamily="18" charset="0"/>
              <a:sym typeface="Roboto"/>
            </a:endParaRPr>
          </a:p>
        </p:txBody>
      </p:sp>
      <p:sp>
        <p:nvSpPr>
          <p:cNvPr id="1603" name="Google Shape;1603;p45"/>
          <p:cNvSpPr txBox="1"/>
          <p:nvPr/>
        </p:nvSpPr>
        <p:spPr>
          <a:xfrm>
            <a:off x="3219116" y="2211675"/>
            <a:ext cx="2107727" cy="2349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7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Less Reliable</a:t>
            </a:r>
            <a:endParaRPr kumimoji="0" sz="17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endParaRPr>
          </a:p>
        </p:txBody>
      </p:sp>
      <p:sp>
        <p:nvSpPr>
          <p:cNvPr id="1604" name="Google Shape;1604;p45"/>
          <p:cNvSpPr txBox="1"/>
          <p:nvPr/>
        </p:nvSpPr>
        <p:spPr>
          <a:xfrm>
            <a:off x="6670244" y="2340303"/>
            <a:ext cx="1454400" cy="38400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FFFFFF"/>
              </a:buClr>
              <a:buSzPts val="5500"/>
              <a:buFont typeface="Open Sans"/>
              <a:buNone/>
              <a:tabLst/>
              <a:defRPr/>
            </a:pPr>
            <a:r>
              <a:rPr kumimoji="0" lang="en" sz="24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06</a:t>
            </a:r>
            <a:endParaRPr kumimoji="0" sz="24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endParaRPr>
          </a:p>
        </p:txBody>
      </p:sp>
      <p:grpSp>
        <p:nvGrpSpPr>
          <p:cNvPr id="1605" name="Google Shape;1605;p45"/>
          <p:cNvGrpSpPr/>
          <p:nvPr/>
        </p:nvGrpSpPr>
        <p:grpSpPr>
          <a:xfrm>
            <a:off x="781092" y="2967969"/>
            <a:ext cx="6208921" cy="829531"/>
            <a:chOff x="781092" y="2967969"/>
            <a:chExt cx="6208921" cy="829531"/>
          </a:xfrm>
        </p:grpSpPr>
        <p:sp>
          <p:nvSpPr>
            <p:cNvPr id="1607" name="Google Shape;1607;p45"/>
            <p:cNvSpPr/>
            <p:nvPr/>
          </p:nvSpPr>
          <p:spPr>
            <a:xfrm>
              <a:off x="781092" y="3319167"/>
              <a:ext cx="352456" cy="478333"/>
            </a:xfrm>
            <a:custGeom>
              <a:avLst/>
              <a:gdLst/>
              <a:ahLst/>
              <a:cxnLst/>
              <a:rect l="l" t="t" r="r" b="b"/>
              <a:pathLst>
                <a:path w="16872" h="9216" extrusionOk="0">
                  <a:moveTo>
                    <a:pt x="1" y="1"/>
                  </a:moveTo>
                  <a:lnTo>
                    <a:pt x="3346" y="9216"/>
                  </a:lnTo>
                  <a:lnTo>
                    <a:pt x="16872" y="7025"/>
                  </a:lnTo>
                  <a:lnTo>
                    <a:pt x="16872" y="1"/>
                  </a:lnTo>
                  <a:close/>
                </a:path>
              </a:pathLst>
            </a:custGeom>
            <a:solidFill>
              <a:srgbClr val="905A9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08" name="Google Shape;1608;p45"/>
            <p:cNvSpPr/>
            <p:nvPr/>
          </p:nvSpPr>
          <p:spPr>
            <a:xfrm>
              <a:off x="1162320" y="3057221"/>
              <a:ext cx="3664055" cy="651648"/>
            </a:xfrm>
            <a:custGeom>
              <a:avLst/>
              <a:gdLst/>
              <a:ahLst/>
              <a:cxnLst/>
              <a:rect l="l" t="t" r="r" b="b"/>
              <a:pathLst>
                <a:path w="172487" h="22004" extrusionOk="0">
                  <a:moveTo>
                    <a:pt x="6347" y="1"/>
                  </a:moveTo>
                  <a:lnTo>
                    <a:pt x="1" y="11002"/>
                  </a:lnTo>
                  <a:lnTo>
                    <a:pt x="6347" y="22004"/>
                  </a:lnTo>
                  <a:lnTo>
                    <a:pt x="166129" y="22004"/>
                  </a:lnTo>
                  <a:lnTo>
                    <a:pt x="172487" y="11002"/>
                  </a:lnTo>
                  <a:lnTo>
                    <a:pt x="16612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09" name="Google Shape;1609;p45"/>
            <p:cNvSpPr/>
            <p:nvPr/>
          </p:nvSpPr>
          <p:spPr>
            <a:xfrm>
              <a:off x="852296" y="2967969"/>
              <a:ext cx="863977" cy="829338"/>
            </a:xfrm>
            <a:custGeom>
              <a:avLst/>
              <a:gdLst/>
              <a:ahLst/>
              <a:cxnLst/>
              <a:rect l="l" t="t" r="r" b="b"/>
              <a:pathLst>
                <a:path w="50912" h="28004" extrusionOk="0">
                  <a:moveTo>
                    <a:pt x="10180" y="1"/>
                  </a:moveTo>
                  <a:lnTo>
                    <a:pt x="0" y="28004"/>
                  </a:lnTo>
                  <a:lnTo>
                    <a:pt x="41779" y="28004"/>
                  </a:lnTo>
                  <a:lnTo>
                    <a:pt x="50911" y="1"/>
                  </a:lnTo>
                  <a:close/>
                </a:path>
              </a:pathLst>
            </a:custGeom>
            <a:solidFill>
              <a:srgbClr val="D595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12" name="Google Shape;1612;p45"/>
            <p:cNvSpPr txBox="1"/>
            <p:nvPr/>
          </p:nvSpPr>
          <p:spPr>
            <a:xfrm>
              <a:off x="5222444" y="3276770"/>
              <a:ext cx="1454400" cy="38400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FFFFFF"/>
                </a:buClr>
                <a:buSzPts val="5500"/>
                <a:buFont typeface="Open Sans"/>
                <a:buNone/>
                <a:tabLst/>
                <a:defRPr/>
              </a:pPr>
              <a:r>
                <a:rPr kumimoji="0" lang="en" sz="24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07</a:t>
              </a:r>
              <a:endParaRPr kumimoji="0" sz="24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endParaRPr>
            </a:p>
          </p:txBody>
        </p:sp>
        <p:sp>
          <p:nvSpPr>
            <p:cNvPr id="1606" name="Google Shape;1606;p45"/>
            <p:cNvSpPr/>
            <p:nvPr/>
          </p:nvSpPr>
          <p:spPr>
            <a:xfrm>
              <a:off x="3325958" y="3142946"/>
              <a:ext cx="3664055" cy="651648"/>
            </a:xfrm>
            <a:custGeom>
              <a:avLst/>
              <a:gdLst/>
              <a:ahLst/>
              <a:cxnLst/>
              <a:rect l="l" t="t" r="r" b="b"/>
              <a:pathLst>
                <a:path w="172487" h="22004" extrusionOk="0">
                  <a:moveTo>
                    <a:pt x="6347" y="1"/>
                  </a:moveTo>
                  <a:lnTo>
                    <a:pt x="1" y="11002"/>
                  </a:lnTo>
                  <a:lnTo>
                    <a:pt x="6347" y="22004"/>
                  </a:lnTo>
                  <a:lnTo>
                    <a:pt x="166129" y="22004"/>
                  </a:lnTo>
                  <a:lnTo>
                    <a:pt x="172487" y="11002"/>
                  </a:lnTo>
                  <a:lnTo>
                    <a:pt x="166129" y="1"/>
                  </a:lnTo>
                  <a:close/>
                </a:path>
              </a:pathLst>
            </a:custGeom>
            <a:solidFill>
              <a:srgbClr val="905A9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11" name="Google Shape;1611;p45"/>
            <p:cNvSpPr txBox="1"/>
            <p:nvPr/>
          </p:nvSpPr>
          <p:spPr>
            <a:xfrm>
              <a:off x="1716273" y="3256560"/>
              <a:ext cx="1309371" cy="2349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7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Lesser Range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7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of choice</a:t>
              </a:r>
              <a:endParaRPr kumimoji="0" sz="17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endParaRPr>
            </a:p>
          </p:txBody>
        </p:sp>
        <p:sp>
          <p:nvSpPr>
            <p:cNvPr id="1610" name="Google Shape;1610;p45"/>
            <p:cNvSpPr txBox="1"/>
            <p:nvPr/>
          </p:nvSpPr>
          <p:spPr>
            <a:xfrm>
              <a:off x="3421889" y="3316580"/>
              <a:ext cx="2866515" cy="208577"/>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FFFFFF"/>
                  </a:solidFill>
                  <a:effectLst/>
                  <a:uLnTx/>
                  <a:uFillTx/>
                  <a:latin typeface="Times New Roman" panose="02020603050405020304" pitchFamily="18" charset="0"/>
                  <a:ea typeface="Roboto"/>
                  <a:cs typeface="Times New Roman" panose="02020603050405020304" pitchFamily="18" charset="0"/>
                  <a:sym typeface="Roboto"/>
                </a:rPr>
                <a:t>Has Limited range of choices in Medicines and other supplies</a:t>
              </a:r>
              <a:endParaRPr kumimoji="0" sz="1400" b="0" i="0" u="none" strike="noStrike" kern="0" cap="none" spc="0" normalizeH="0" baseline="0" noProof="0" dirty="0">
                <a:ln>
                  <a:noFill/>
                </a:ln>
                <a:solidFill>
                  <a:srgbClr val="FFFFFF"/>
                </a:solidFill>
                <a:effectLst/>
                <a:uLnTx/>
                <a:uFillTx/>
                <a:latin typeface="Times New Roman" panose="02020603050405020304" pitchFamily="18" charset="0"/>
                <a:ea typeface="Roboto"/>
                <a:cs typeface="Times New Roman" panose="02020603050405020304" pitchFamily="18" charset="0"/>
                <a:sym typeface="Roboto"/>
              </a:endParaRPr>
            </a:p>
          </p:txBody>
        </p:sp>
      </p:grpSp>
      <p:sp>
        <p:nvSpPr>
          <p:cNvPr id="1622" name="Google Shape;1622;p45"/>
          <p:cNvSpPr/>
          <p:nvPr/>
        </p:nvSpPr>
        <p:spPr>
          <a:xfrm>
            <a:off x="4768719" y="4079610"/>
            <a:ext cx="3664055" cy="651648"/>
          </a:xfrm>
          <a:custGeom>
            <a:avLst/>
            <a:gdLst/>
            <a:ahLst/>
            <a:cxnLst/>
            <a:rect l="l" t="t" r="r" b="b"/>
            <a:pathLst>
              <a:path w="172487" h="22004" extrusionOk="0">
                <a:moveTo>
                  <a:pt x="6347" y="0"/>
                </a:moveTo>
                <a:lnTo>
                  <a:pt x="1" y="11002"/>
                </a:lnTo>
                <a:lnTo>
                  <a:pt x="6347" y="22003"/>
                </a:lnTo>
                <a:lnTo>
                  <a:pt x="166129" y="22003"/>
                </a:lnTo>
                <a:lnTo>
                  <a:pt x="172487" y="11002"/>
                </a:lnTo>
                <a:lnTo>
                  <a:pt x="166129" y="0"/>
                </a:lnTo>
                <a:close/>
              </a:path>
            </a:pathLst>
          </a:custGeom>
          <a:solidFill>
            <a:srgbClr val="7560A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23" name="Google Shape;1623;p45"/>
          <p:cNvSpPr txBox="1"/>
          <p:nvPr/>
        </p:nvSpPr>
        <p:spPr>
          <a:xfrm>
            <a:off x="4870509" y="4287262"/>
            <a:ext cx="2854800" cy="2073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FFFFFF"/>
                </a:solidFill>
                <a:effectLst/>
                <a:uLnTx/>
                <a:uFillTx/>
                <a:latin typeface="Times New Roman" panose="02020603050405020304" pitchFamily="18" charset="0"/>
                <a:ea typeface="Roboto"/>
                <a:cs typeface="Times New Roman" panose="02020603050405020304" pitchFamily="18" charset="0"/>
                <a:sym typeface="Roboto"/>
              </a:rPr>
              <a:t>Consumer’s Information is not confidential</a:t>
            </a:r>
            <a:endParaRPr kumimoji="0" sz="1400" b="0" i="0" u="none" strike="noStrike" kern="0" cap="none" spc="0" normalizeH="0" baseline="0" noProof="0" dirty="0">
              <a:ln>
                <a:noFill/>
              </a:ln>
              <a:solidFill>
                <a:srgbClr val="FFFFFF"/>
              </a:solidFill>
              <a:effectLst/>
              <a:uLnTx/>
              <a:uFillTx/>
              <a:latin typeface="Times New Roman" panose="02020603050405020304" pitchFamily="18" charset="0"/>
              <a:ea typeface="Roboto"/>
              <a:cs typeface="Times New Roman" panose="02020603050405020304" pitchFamily="18" charset="0"/>
              <a:sym typeface="Roboto"/>
            </a:endParaRPr>
          </a:p>
        </p:txBody>
      </p:sp>
      <p:sp>
        <p:nvSpPr>
          <p:cNvPr id="1624" name="Google Shape;1624;p45"/>
          <p:cNvSpPr txBox="1"/>
          <p:nvPr/>
        </p:nvSpPr>
        <p:spPr>
          <a:xfrm>
            <a:off x="3219117" y="4089100"/>
            <a:ext cx="1879156" cy="2349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7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Not Private at all</a:t>
            </a:r>
            <a:endParaRPr kumimoji="0" sz="17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endParaRPr>
          </a:p>
        </p:txBody>
      </p:sp>
      <p:sp>
        <p:nvSpPr>
          <p:cNvPr id="1625" name="Google Shape;1625;p45"/>
          <p:cNvSpPr txBox="1"/>
          <p:nvPr/>
        </p:nvSpPr>
        <p:spPr>
          <a:xfrm>
            <a:off x="6670244" y="4213435"/>
            <a:ext cx="1454400" cy="38400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FFFFFF"/>
              </a:buClr>
              <a:buSzPts val="5500"/>
              <a:buFont typeface="Open Sans"/>
              <a:buNone/>
              <a:tabLst/>
              <a:defRPr/>
            </a:pPr>
            <a:r>
              <a:rPr kumimoji="0" lang="en" sz="24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08</a:t>
            </a:r>
            <a:endParaRPr kumimoji="0" sz="24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endParaRPr>
          </a:p>
        </p:txBody>
      </p:sp>
      <p:pic>
        <p:nvPicPr>
          <p:cNvPr id="4" name="Picture 3">
            <a:extLst>
              <a:ext uri="{FF2B5EF4-FFF2-40B4-BE49-F238E27FC236}">
                <a16:creationId xmlns:a16="http://schemas.microsoft.com/office/drawing/2014/main" id="{BFCF78BB-0C05-3E7B-120F-2D0109FF115B}"/>
              </a:ext>
            </a:extLst>
          </p:cNvPr>
          <p:cNvPicPr>
            <a:picLocks noChangeAspect="1"/>
          </p:cNvPicPr>
          <p:nvPr/>
        </p:nvPicPr>
        <p:blipFill>
          <a:blip r:embed="rId3"/>
          <a:stretch>
            <a:fillRect/>
          </a:stretch>
        </p:blipFill>
        <p:spPr>
          <a:xfrm>
            <a:off x="996059" y="1284512"/>
            <a:ext cx="497047" cy="497047"/>
          </a:xfrm>
          <a:prstGeom prst="rect">
            <a:avLst/>
          </a:prstGeom>
        </p:spPr>
      </p:pic>
      <p:pic>
        <p:nvPicPr>
          <p:cNvPr id="6" name="Picture 5">
            <a:extLst>
              <a:ext uri="{FF2B5EF4-FFF2-40B4-BE49-F238E27FC236}">
                <a16:creationId xmlns:a16="http://schemas.microsoft.com/office/drawing/2014/main" id="{2B5776E2-69C3-1A82-6892-97FF3AA6482D}"/>
              </a:ext>
            </a:extLst>
          </p:cNvPr>
          <p:cNvPicPr>
            <a:picLocks noChangeAspect="1"/>
          </p:cNvPicPr>
          <p:nvPr/>
        </p:nvPicPr>
        <p:blipFill>
          <a:blip r:embed="rId4"/>
          <a:stretch>
            <a:fillRect/>
          </a:stretch>
        </p:blipFill>
        <p:spPr>
          <a:xfrm>
            <a:off x="2369769" y="2191350"/>
            <a:ext cx="535884" cy="535884"/>
          </a:xfrm>
          <a:prstGeom prst="rect">
            <a:avLst/>
          </a:prstGeom>
        </p:spPr>
      </p:pic>
      <p:pic>
        <p:nvPicPr>
          <p:cNvPr id="8" name="Picture 7">
            <a:extLst>
              <a:ext uri="{FF2B5EF4-FFF2-40B4-BE49-F238E27FC236}">
                <a16:creationId xmlns:a16="http://schemas.microsoft.com/office/drawing/2014/main" id="{AACB0F73-E590-9A32-2129-4D3417ECAF1C}"/>
              </a:ext>
            </a:extLst>
          </p:cNvPr>
          <p:cNvPicPr>
            <a:picLocks noChangeAspect="1"/>
          </p:cNvPicPr>
          <p:nvPr/>
        </p:nvPicPr>
        <p:blipFill>
          <a:blip r:embed="rId5"/>
          <a:stretch>
            <a:fillRect/>
          </a:stretch>
        </p:blipFill>
        <p:spPr>
          <a:xfrm>
            <a:off x="2313401" y="2145883"/>
            <a:ext cx="712243" cy="712243"/>
          </a:xfrm>
          <a:prstGeom prst="rect">
            <a:avLst/>
          </a:prstGeom>
        </p:spPr>
      </p:pic>
      <p:pic>
        <p:nvPicPr>
          <p:cNvPr id="10" name="Picture 9">
            <a:extLst>
              <a:ext uri="{FF2B5EF4-FFF2-40B4-BE49-F238E27FC236}">
                <a16:creationId xmlns:a16="http://schemas.microsoft.com/office/drawing/2014/main" id="{3FC8BE65-3672-F948-BF18-F3EBDF2BDEDF}"/>
              </a:ext>
            </a:extLst>
          </p:cNvPr>
          <p:cNvPicPr>
            <a:picLocks noChangeAspect="1"/>
          </p:cNvPicPr>
          <p:nvPr/>
        </p:nvPicPr>
        <p:blipFill>
          <a:blip r:embed="rId6"/>
          <a:stretch>
            <a:fillRect/>
          </a:stretch>
        </p:blipFill>
        <p:spPr>
          <a:xfrm>
            <a:off x="1060776" y="3126394"/>
            <a:ext cx="505221" cy="505221"/>
          </a:xfrm>
          <a:prstGeom prst="rect">
            <a:avLst/>
          </a:prstGeom>
        </p:spPr>
      </p:pic>
      <p:pic>
        <p:nvPicPr>
          <p:cNvPr id="12" name="Picture 11">
            <a:extLst>
              <a:ext uri="{FF2B5EF4-FFF2-40B4-BE49-F238E27FC236}">
                <a16:creationId xmlns:a16="http://schemas.microsoft.com/office/drawing/2014/main" id="{01400CBA-CAD3-2131-3B84-EEA93F5D60C5}"/>
              </a:ext>
            </a:extLst>
          </p:cNvPr>
          <p:cNvPicPr>
            <a:picLocks noChangeAspect="1"/>
          </p:cNvPicPr>
          <p:nvPr/>
        </p:nvPicPr>
        <p:blipFill>
          <a:blip r:embed="rId7"/>
          <a:stretch>
            <a:fillRect/>
          </a:stretch>
        </p:blipFill>
        <p:spPr>
          <a:xfrm>
            <a:off x="2443906" y="4110037"/>
            <a:ext cx="478557" cy="478557"/>
          </a:xfrm>
          <a:prstGeom prst="rect">
            <a:avLst/>
          </a:prstGeom>
        </p:spPr>
      </p:pic>
      <p:sp>
        <p:nvSpPr>
          <p:cNvPr id="15" name="Google Shape;1604;p45">
            <a:extLst>
              <a:ext uri="{FF2B5EF4-FFF2-40B4-BE49-F238E27FC236}">
                <a16:creationId xmlns:a16="http://schemas.microsoft.com/office/drawing/2014/main" id="{5AA33C4D-21F0-BB5E-E50F-B35B4C61A6F7}"/>
              </a:ext>
            </a:extLst>
          </p:cNvPr>
          <p:cNvSpPr txBox="1"/>
          <p:nvPr/>
        </p:nvSpPr>
        <p:spPr>
          <a:xfrm>
            <a:off x="5465480" y="3267518"/>
            <a:ext cx="1454400" cy="38400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FFFFFF"/>
              </a:buClr>
              <a:buSzPts val="5500"/>
              <a:buFont typeface="Open Sans"/>
              <a:buNone/>
              <a:tabLst/>
              <a:defRPr/>
            </a:pPr>
            <a:r>
              <a:rPr kumimoji="0" lang="en" sz="24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07</a:t>
            </a:r>
            <a:endParaRPr kumimoji="0" sz="24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endParaRPr>
          </a:p>
        </p:txBody>
      </p:sp>
    </p:spTree>
    <p:extLst>
      <p:ext uri="{BB962C8B-B14F-4D97-AF65-F5344CB8AC3E}">
        <p14:creationId xmlns:p14="http://schemas.microsoft.com/office/powerpoint/2010/main" val="22885348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E22CC-D319-D67A-0E5F-2EA44FBACA05}"/>
              </a:ext>
            </a:extLst>
          </p:cNvPr>
          <p:cNvSpPr>
            <a:spLocks noGrp="1"/>
          </p:cNvSpPr>
          <p:nvPr>
            <p:ph type="title"/>
          </p:nvPr>
        </p:nvSpPr>
        <p:spPr>
          <a:xfrm>
            <a:off x="69368" y="113511"/>
            <a:ext cx="2721795" cy="321000"/>
          </a:xfrm>
        </p:spPr>
        <p:txBody>
          <a:bodyPr/>
          <a:lstStyle/>
          <a:p>
            <a:r>
              <a:rPr lang="en-US" dirty="0"/>
              <a:t>Proposed System</a:t>
            </a:r>
          </a:p>
        </p:txBody>
      </p:sp>
      <p:sp>
        <p:nvSpPr>
          <p:cNvPr id="4" name="TextBox 3">
            <a:extLst>
              <a:ext uri="{FF2B5EF4-FFF2-40B4-BE49-F238E27FC236}">
                <a16:creationId xmlns:a16="http://schemas.microsoft.com/office/drawing/2014/main" id="{4B2D8775-EADC-511D-0DF4-D650E62F86C3}"/>
              </a:ext>
            </a:extLst>
          </p:cNvPr>
          <p:cNvSpPr txBox="1"/>
          <p:nvPr/>
        </p:nvSpPr>
        <p:spPr>
          <a:xfrm>
            <a:off x="145042" y="788276"/>
            <a:ext cx="6706651" cy="2677656"/>
          </a:xfrm>
          <a:prstGeom prst="rect">
            <a:avLst/>
          </a:prstGeom>
          <a:noFill/>
        </p:spPr>
        <p:txBody>
          <a:bodyPr wrap="square">
            <a:spAutoFit/>
          </a:bodyPr>
          <a:lstStyle/>
          <a:p>
            <a:pPr algn="l" fontAlgn="base"/>
            <a:r>
              <a:rPr lang="en-US" b="0" i="0" dirty="0">
                <a:solidFill>
                  <a:schemeClr val="tx1"/>
                </a:solidFill>
                <a:effectLst/>
                <a:latin typeface="Times New Roman" panose="02020603050405020304" pitchFamily="18" charset="0"/>
                <a:cs typeface="Times New Roman" panose="02020603050405020304" pitchFamily="18" charset="0"/>
              </a:rPr>
              <a:t>• It is very easy to order prescription drugs through E-Pharmacy. Especially for people who live far away from a traditional pharmacy, the elderly, disabled people, and those who work very intensively, this system is both a very easy and a very fast method of obtaining medicine. Additionally, the shipping cost is much cheaper than traveling to a traditional pharmacy.</a:t>
            </a:r>
          </a:p>
          <a:p>
            <a:pPr algn="l" fontAlgn="base"/>
            <a:br>
              <a:rPr lang="en-US" dirty="0">
                <a:solidFill>
                  <a:schemeClr val="tx1"/>
                </a:solidFill>
                <a:latin typeface="Times New Roman" panose="02020603050405020304" pitchFamily="18" charset="0"/>
                <a:cs typeface="Times New Roman" panose="02020603050405020304" pitchFamily="18" charset="0"/>
              </a:rPr>
            </a:br>
            <a:r>
              <a:rPr lang="en-US" b="0" i="0" dirty="0">
                <a:solidFill>
                  <a:schemeClr val="tx1"/>
                </a:solidFill>
                <a:effectLst/>
                <a:latin typeface="Times New Roman" panose="02020603050405020304" pitchFamily="18" charset="0"/>
                <a:cs typeface="Times New Roman" panose="02020603050405020304" pitchFamily="18" charset="0"/>
              </a:rPr>
              <a:t>• One of the most important advantages of the E-Pharmacy application is time-saving. You can order your medication within minutes and get your prescription medicines very quickly. All you have to do is to place an order by entering the prescription through the mobile application or website. You do not have to go to the pharmacy and you will not be faced with waiting in line at the pharmacy.</a:t>
            </a:r>
          </a:p>
          <a:p>
            <a:pPr algn="l" fontAlgn="base"/>
            <a:endParaRPr lang="en-US" b="0" i="0" dirty="0">
              <a:solidFill>
                <a:schemeClr val="tx1"/>
              </a:solidFill>
              <a:effectLs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73C45676-CBA9-F522-4582-105FBEDF7A21}"/>
              </a:ext>
            </a:extLst>
          </p:cNvPr>
          <p:cNvSpPr txBox="1"/>
          <p:nvPr/>
        </p:nvSpPr>
        <p:spPr>
          <a:xfrm>
            <a:off x="145042" y="3418632"/>
            <a:ext cx="6706651" cy="954107"/>
          </a:xfrm>
          <a:prstGeom prst="rect">
            <a:avLst/>
          </a:prstGeom>
          <a:noFill/>
        </p:spPr>
        <p:txBody>
          <a:bodyPr wrap="square">
            <a:spAutoFit/>
          </a:bodyPr>
          <a:lstStyle/>
          <a:p>
            <a:pPr algn="l" fontAlgn="base"/>
            <a:r>
              <a:rPr lang="en-US" b="0" i="0" dirty="0">
                <a:solidFill>
                  <a:schemeClr val="tx1"/>
                </a:solidFill>
                <a:effectLst/>
                <a:latin typeface="Times New Roman" panose="02020603050405020304" pitchFamily="18" charset="0"/>
                <a:cs typeface="Times New Roman" panose="02020603050405020304" pitchFamily="18" charset="0"/>
              </a:rPr>
              <a:t>• E-Pharmacy, which offers a much wider range of options than a traditional pharmacy, provides a great advantage to patients. It is not possible to find every drug in a physical pharmacy in a particular area, but there are many more drug options available in general drug stores.</a:t>
            </a:r>
          </a:p>
        </p:txBody>
      </p:sp>
    </p:spTree>
    <p:extLst>
      <p:ext uri="{BB962C8B-B14F-4D97-AF65-F5344CB8AC3E}">
        <p14:creationId xmlns:p14="http://schemas.microsoft.com/office/powerpoint/2010/main" val="29864995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25"/>
          <p:cNvSpPr/>
          <p:nvPr/>
        </p:nvSpPr>
        <p:spPr>
          <a:xfrm>
            <a:off x="7258544" y="1010849"/>
            <a:ext cx="271630" cy="254027"/>
          </a:xfrm>
          <a:custGeom>
            <a:avLst/>
            <a:gdLst/>
            <a:ahLst/>
            <a:cxnLst/>
            <a:rect l="l" t="t" r="r" b="b"/>
            <a:pathLst>
              <a:path w="7206" h="6739" extrusionOk="0">
                <a:moveTo>
                  <a:pt x="3603" y="1"/>
                </a:moveTo>
                <a:cubicBezTo>
                  <a:pt x="1602" y="1"/>
                  <a:pt x="1" y="1635"/>
                  <a:pt x="1" y="3603"/>
                </a:cubicBezTo>
                <a:lnTo>
                  <a:pt x="1" y="6739"/>
                </a:lnTo>
                <a:lnTo>
                  <a:pt x="835" y="6739"/>
                </a:lnTo>
                <a:lnTo>
                  <a:pt x="835" y="3603"/>
                </a:lnTo>
                <a:cubicBezTo>
                  <a:pt x="835" y="2102"/>
                  <a:pt x="2069" y="868"/>
                  <a:pt x="3603" y="868"/>
                </a:cubicBezTo>
                <a:cubicBezTo>
                  <a:pt x="5104" y="868"/>
                  <a:pt x="6339" y="2102"/>
                  <a:pt x="6339" y="3603"/>
                </a:cubicBezTo>
                <a:lnTo>
                  <a:pt x="6339" y="6739"/>
                </a:lnTo>
                <a:lnTo>
                  <a:pt x="7206" y="6739"/>
                </a:lnTo>
                <a:lnTo>
                  <a:pt x="7206" y="3603"/>
                </a:lnTo>
                <a:cubicBezTo>
                  <a:pt x="7206" y="1635"/>
                  <a:pt x="5571" y="1"/>
                  <a:pt x="3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5"/>
          <p:cNvSpPr/>
          <p:nvPr/>
        </p:nvSpPr>
        <p:spPr>
          <a:xfrm>
            <a:off x="7482368" y="1214544"/>
            <a:ext cx="142110" cy="495463"/>
          </a:xfrm>
          <a:custGeom>
            <a:avLst/>
            <a:gdLst/>
            <a:ahLst/>
            <a:cxnLst/>
            <a:rect l="l" t="t" r="r" b="b"/>
            <a:pathLst>
              <a:path w="3770" h="13144" extrusionOk="0">
                <a:moveTo>
                  <a:pt x="1735" y="1"/>
                </a:moveTo>
                <a:lnTo>
                  <a:pt x="0" y="6572"/>
                </a:lnTo>
                <a:lnTo>
                  <a:pt x="1735" y="13143"/>
                </a:lnTo>
                <a:lnTo>
                  <a:pt x="3770" y="13143"/>
                </a:lnTo>
                <a:lnTo>
                  <a:pt x="3770" y="1"/>
                </a:lnTo>
                <a:close/>
              </a:path>
            </a:pathLst>
          </a:custGeom>
          <a:solidFill>
            <a:srgbClr val="084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5"/>
          <p:cNvSpPr/>
          <p:nvPr/>
        </p:nvSpPr>
        <p:spPr>
          <a:xfrm>
            <a:off x="7405661" y="1214544"/>
            <a:ext cx="142110" cy="495463"/>
          </a:xfrm>
          <a:custGeom>
            <a:avLst/>
            <a:gdLst/>
            <a:ahLst/>
            <a:cxnLst/>
            <a:rect l="l" t="t" r="r" b="b"/>
            <a:pathLst>
              <a:path w="3770" h="13144" extrusionOk="0">
                <a:moveTo>
                  <a:pt x="1735" y="1"/>
                </a:moveTo>
                <a:lnTo>
                  <a:pt x="1" y="6572"/>
                </a:lnTo>
                <a:lnTo>
                  <a:pt x="1735" y="13143"/>
                </a:lnTo>
                <a:lnTo>
                  <a:pt x="3770" y="13143"/>
                </a:lnTo>
                <a:lnTo>
                  <a:pt x="3770" y="1"/>
                </a:lnTo>
                <a:close/>
              </a:path>
            </a:pathLst>
          </a:custGeom>
          <a:solidFill>
            <a:srgbClr val="084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 name="Google Shape;536;p25"/>
          <p:cNvGrpSpPr/>
          <p:nvPr/>
        </p:nvGrpSpPr>
        <p:grpSpPr>
          <a:xfrm>
            <a:off x="1124736" y="1706178"/>
            <a:ext cx="2049590" cy="1855872"/>
            <a:chOff x="1428585" y="1706178"/>
            <a:chExt cx="2049590" cy="1855872"/>
          </a:xfrm>
        </p:grpSpPr>
        <p:sp>
          <p:nvSpPr>
            <p:cNvPr id="537" name="Google Shape;537;p25"/>
            <p:cNvSpPr/>
            <p:nvPr/>
          </p:nvSpPr>
          <p:spPr>
            <a:xfrm flipH="1">
              <a:off x="2222020" y="3051528"/>
              <a:ext cx="462744" cy="472808"/>
            </a:xfrm>
            <a:custGeom>
              <a:avLst/>
              <a:gdLst/>
              <a:ahLst/>
              <a:cxnLst/>
              <a:rect l="l" t="t" r="r" b="b"/>
              <a:pathLst>
                <a:path w="12276" h="12543" extrusionOk="0">
                  <a:moveTo>
                    <a:pt x="12276" y="1"/>
                  </a:moveTo>
                  <a:lnTo>
                    <a:pt x="0" y="34"/>
                  </a:lnTo>
                  <a:lnTo>
                    <a:pt x="0" y="12543"/>
                  </a:lnTo>
                  <a:lnTo>
                    <a:pt x="12276" y="12543"/>
                  </a:lnTo>
                  <a:lnTo>
                    <a:pt x="12276"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8" name="Google Shape;538;p25"/>
            <p:cNvSpPr/>
            <p:nvPr/>
          </p:nvSpPr>
          <p:spPr>
            <a:xfrm flipH="1">
              <a:off x="1576958" y="2918245"/>
              <a:ext cx="1750330" cy="38"/>
            </a:xfrm>
            <a:custGeom>
              <a:avLst/>
              <a:gdLst/>
              <a:ahLst/>
              <a:cxnLst/>
              <a:rect l="l" t="t" r="r" b="b"/>
              <a:pathLst>
                <a:path w="46434" h="1" fill="none" extrusionOk="0">
                  <a:moveTo>
                    <a:pt x="46434" y="1"/>
                  </a:moveTo>
                  <a:lnTo>
                    <a:pt x="1" y="1"/>
                  </a:lnTo>
                </a:path>
              </a:pathLst>
            </a:custGeom>
            <a:noFill/>
            <a:ln w="156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5"/>
            <p:cNvSpPr/>
            <p:nvPr/>
          </p:nvSpPr>
          <p:spPr>
            <a:xfrm flipH="1">
              <a:off x="1428585" y="1706178"/>
              <a:ext cx="2049590" cy="1316536"/>
            </a:xfrm>
            <a:custGeom>
              <a:avLst/>
              <a:gdLst/>
              <a:ahLst/>
              <a:cxnLst/>
              <a:rect l="l" t="t" r="r" b="b"/>
              <a:pathLst>
                <a:path w="54373" h="34926" extrusionOk="0">
                  <a:moveTo>
                    <a:pt x="2636" y="0"/>
                  </a:moveTo>
                  <a:cubicBezTo>
                    <a:pt x="1202" y="0"/>
                    <a:pt x="1" y="1201"/>
                    <a:pt x="1" y="2669"/>
                  </a:cubicBezTo>
                  <a:lnTo>
                    <a:pt x="1" y="32257"/>
                  </a:lnTo>
                  <a:lnTo>
                    <a:pt x="27187" y="34925"/>
                  </a:lnTo>
                  <a:lnTo>
                    <a:pt x="54373" y="32257"/>
                  </a:lnTo>
                  <a:lnTo>
                    <a:pt x="54373" y="2669"/>
                  </a:lnTo>
                  <a:cubicBezTo>
                    <a:pt x="54373" y="1201"/>
                    <a:pt x="53172" y="0"/>
                    <a:pt x="51704" y="0"/>
                  </a:cubicBezTo>
                  <a:close/>
                </a:path>
              </a:pathLst>
            </a:custGeom>
            <a:solidFill>
              <a:srgbClr val="9EA24A"/>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0" name="Google Shape;540;p25"/>
            <p:cNvSpPr/>
            <p:nvPr/>
          </p:nvSpPr>
          <p:spPr>
            <a:xfrm flipH="1">
              <a:off x="1856100" y="3486585"/>
              <a:ext cx="1195836" cy="75465"/>
            </a:xfrm>
            <a:custGeom>
              <a:avLst/>
              <a:gdLst/>
              <a:ahLst/>
              <a:cxnLst/>
              <a:rect l="l" t="t" r="r" b="b"/>
              <a:pathLst>
                <a:path w="31724" h="2002" extrusionOk="0">
                  <a:moveTo>
                    <a:pt x="1002" y="0"/>
                  </a:moveTo>
                  <a:cubicBezTo>
                    <a:pt x="468" y="0"/>
                    <a:pt x="1" y="467"/>
                    <a:pt x="1" y="1001"/>
                  </a:cubicBezTo>
                  <a:cubicBezTo>
                    <a:pt x="1" y="1568"/>
                    <a:pt x="468" y="2002"/>
                    <a:pt x="1002" y="2002"/>
                  </a:cubicBezTo>
                  <a:lnTo>
                    <a:pt x="30723" y="2002"/>
                  </a:lnTo>
                  <a:cubicBezTo>
                    <a:pt x="31290" y="2002"/>
                    <a:pt x="31724" y="1568"/>
                    <a:pt x="31724" y="1001"/>
                  </a:cubicBezTo>
                  <a:cubicBezTo>
                    <a:pt x="31724" y="434"/>
                    <a:pt x="31290" y="0"/>
                    <a:pt x="30723"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5"/>
            <p:cNvSpPr/>
            <p:nvPr/>
          </p:nvSpPr>
          <p:spPr>
            <a:xfrm flipH="1">
              <a:off x="2272303" y="1931245"/>
              <a:ext cx="481629" cy="481629"/>
            </a:xfrm>
            <a:custGeom>
              <a:avLst/>
              <a:gdLst/>
              <a:ahLst/>
              <a:cxnLst/>
              <a:rect l="l" t="t" r="r" b="b"/>
              <a:pathLst>
                <a:path w="12777" h="12777" extrusionOk="0">
                  <a:moveTo>
                    <a:pt x="6405" y="0"/>
                  </a:moveTo>
                  <a:cubicBezTo>
                    <a:pt x="2869" y="0"/>
                    <a:pt x="1" y="2869"/>
                    <a:pt x="1" y="6405"/>
                  </a:cubicBezTo>
                  <a:cubicBezTo>
                    <a:pt x="1" y="9941"/>
                    <a:pt x="2869" y="12776"/>
                    <a:pt x="6405" y="12776"/>
                  </a:cubicBezTo>
                  <a:cubicBezTo>
                    <a:pt x="9941" y="12776"/>
                    <a:pt x="12776" y="9941"/>
                    <a:pt x="12776" y="6405"/>
                  </a:cubicBezTo>
                  <a:cubicBezTo>
                    <a:pt x="12776" y="2869"/>
                    <a:pt x="9941" y="0"/>
                    <a:pt x="6405" y="0"/>
                  </a:cubicBezTo>
                  <a:close/>
                </a:path>
              </a:pathLst>
            </a:custGeom>
            <a:solidFill>
              <a:srgbClr val="6C6F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5"/>
            <p:cNvSpPr/>
            <p:nvPr/>
          </p:nvSpPr>
          <p:spPr>
            <a:xfrm flipH="1">
              <a:off x="2387994" y="2112286"/>
              <a:ext cx="230128" cy="138341"/>
            </a:xfrm>
            <a:custGeom>
              <a:avLst/>
              <a:gdLst/>
              <a:ahLst/>
              <a:cxnLst/>
              <a:rect l="l" t="t" r="r" b="b"/>
              <a:pathLst>
                <a:path w="6105" h="3670" extrusionOk="0">
                  <a:moveTo>
                    <a:pt x="1334" y="468"/>
                  </a:moveTo>
                  <a:lnTo>
                    <a:pt x="1401" y="1068"/>
                  </a:lnTo>
                  <a:lnTo>
                    <a:pt x="734" y="1068"/>
                  </a:lnTo>
                  <a:lnTo>
                    <a:pt x="601" y="468"/>
                  </a:lnTo>
                  <a:close/>
                  <a:moveTo>
                    <a:pt x="2835" y="468"/>
                  </a:moveTo>
                  <a:lnTo>
                    <a:pt x="2835" y="1068"/>
                  </a:lnTo>
                  <a:lnTo>
                    <a:pt x="1868" y="1068"/>
                  </a:lnTo>
                  <a:lnTo>
                    <a:pt x="1801" y="468"/>
                  </a:lnTo>
                  <a:close/>
                  <a:moveTo>
                    <a:pt x="4303" y="468"/>
                  </a:moveTo>
                  <a:lnTo>
                    <a:pt x="4236" y="1068"/>
                  </a:lnTo>
                  <a:lnTo>
                    <a:pt x="3269" y="1068"/>
                  </a:lnTo>
                  <a:lnTo>
                    <a:pt x="3269" y="468"/>
                  </a:lnTo>
                  <a:close/>
                  <a:moveTo>
                    <a:pt x="5504" y="468"/>
                  </a:moveTo>
                  <a:lnTo>
                    <a:pt x="5371" y="1068"/>
                  </a:lnTo>
                  <a:lnTo>
                    <a:pt x="4703" y="1068"/>
                  </a:lnTo>
                  <a:lnTo>
                    <a:pt x="4770" y="468"/>
                  </a:lnTo>
                  <a:close/>
                  <a:moveTo>
                    <a:pt x="1468" y="1535"/>
                  </a:moveTo>
                  <a:lnTo>
                    <a:pt x="1568" y="2169"/>
                  </a:lnTo>
                  <a:lnTo>
                    <a:pt x="1001" y="2169"/>
                  </a:lnTo>
                  <a:lnTo>
                    <a:pt x="867" y="1535"/>
                  </a:lnTo>
                  <a:close/>
                  <a:moveTo>
                    <a:pt x="2835" y="1535"/>
                  </a:moveTo>
                  <a:lnTo>
                    <a:pt x="2835" y="2169"/>
                  </a:lnTo>
                  <a:lnTo>
                    <a:pt x="2035" y="2169"/>
                  </a:lnTo>
                  <a:lnTo>
                    <a:pt x="1935" y="1535"/>
                  </a:lnTo>
                  <a:close/>
                  <a:moveTo>
                    <a:pt x="4170" y="1535"/>
                  </a:moveTo>
                  <a:lnTo>
                    <a:pt x="4103" y="2169"/>
                  </a:lnTo>
                  <a:lnTo>
                    <a:pt x="3302" y="2169"/>
                  </a:lnTo>
                  <a:lnTo>
                    <a:pt x="3302" y="1535"/>
                  </a:lnTo>
                  <a:close/>
                  <a:moveTo>
                    <a:pt x="5271" y="1535"/>
                  </a:moveTo>
                  <a:lnTo>
                    <a:pt x="5104" y="2169"/>
                  </a:lnTo>
                  <a:lnTo>
                    <a:pt x="4570" y="2169"/>
                  </a:lnTo>
                  <a:lnTo>
                    <a:pt x="4637" y="1535"/>
                  </a:lnTo>
                  <a:close/>
                  <a:moveTo>
                    <a:pt x="1635" y="2636"/>
                  </a:moveTo>
                  <a:lnTo>
                    <a:pt x="1701" y="3203"/>
                  </a:lnTo>
                  <a:lnTo>
                    <a:pt x="1268" y="3203"/>
                  </a:lnTo>
                  <a:lnTo>
                    <a:pt x="1134" y="2636"/>
                  </a:lnTo>
                  <a:close/>
                  <a:moveTo>
                    <a:pt x="2835" y="2636"/>
                  </a:moveTo>
                  <a:lnTo>
                    <a:pt x="2835" y="3203"/>
                  </a:lnTo>
                  <a:lnTo>
                    <a:pt x="2168" y="3203"/>
                  </a:lnTo>
                  <a:lnTo>
                    <a:pt x="2102" y="2636"/>
                  </a:lnTo>
                  <a:close/>
                  <a:moveTo>
                    <a:pt x="4036" y="2636"/>
                  </a:moveTo>
                  <a:lnTo>
                    <a:pt x="3936" y="3203"/>
                  </a:lnTo>
                  <a:lnTo>
                    <a:pt x="3302" y="3203"/>
                  </a:lnTo>
                  <a:lnTo>
                    <a:pt x="3302" y="2636"/>
                  </a:lnTo>
                  <a:close/>
                  <a:moveTo>
                    <a:pt x="5004" y="2636"/>
                  </a:moveTo>
                  <a:lnTo>
                    <a:pt x="4837" y="3203"/>
                  </a:lnTo>
                  <a:lnTo>
                    <a:pt x="4403" y="3203"/>
                  </a:lnTo>
                  <a:lnTo>
                    <a:pt x="4503" y="2636"/>
                  </a:lnTo>
                  <a:close/>
                  <a:moveTo>
                    <a:pt x="0" y="1"/>
                  </a:moveTo>
                  <a:lnTo>
                    <a:pt x="901" y="3670"/>
                  </a:lnTo>
                  <a:lnTo>
                    <a:pt x="5204" y="3670"/>
                  </a:lnTo>
                  <a:lnTo>
                    <a:pt x="610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 name="Google Shape;543;p25"/>
            <p:cNvSpPr/>
            <p:nvPr/>
          </p:nvSpPr>
          <p:spPr>
            <a:xfrm flipH="1">
              <a:off x="2600479" y="2062003"/>
              <a:ext cx="65439" cy="50323"/>
            </a:xfrm>
            <a:custGeom>
              <a:avLst/>
              <a:gdLst/>
              <a:ahLst/>
              <a:cxnLst/>
              <a:rect l="l" t="t" r="r" b="b"/>
              <a:pathLst>
                <a:path w="1736" h="1335" extrusionOk="0">
                  <a:moveTo>
                    <a:pt x="1" y="0"/>
                  </a:moveTo>
                  <a:lnTo>
                    <a:pt x="1" y="467"/>
                  </a:lnTo>
                  <a:lnTo>
                    <a:pt x="1068" y="467"/>
                  </a:lnTo>
                  <a:lnTo>
                    <a:pt x="1268" y="1335"/>
                  </a:lnTo>
                  <a:lnTo>
                    <a:pt x="1735" y="1335"/>
                  </a:lnTo>
                  <a:lnTo>
                    <a:pt x="143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5"/>
            <p:cNvSpPr/>
            <p:nvPr/>
          </p:nvSpPr>
          <p:spPr>
            <a:xfrm flipH="1">
              <a:off x="2520042" y="2261929"/>
              <a:ext cx="37733" cy="37733"/>
            </a:xfrm>
            <a:custGeom>
              <a:avLst/>
              <a:gdLst/>
              <a:ahLst/>
              <a:cxnLst/>
              <a:rect l="l" t="t" r="r" b="b"/>
              <a:pathLst>
                <a:path w="1001" h="1001" extrusionOk="0">
                  <a:moveTo>
                    <a:pt x="501" y="0"/>
                  </a:moveTo>
                  <a:cubicBezTo>
                    <a:pt x="200" y="0"/>
                    <a:pt x="0" y="234"/>
                    <a:pt x="0" y="501"/>
                  </a:cubicBezTo>
                  <a:cubicBezTo>
                    <a:pt x="0" y="767"/>
                    <a:pt x="200" y="1001"/>
                    <a:pt x="501" y="1001"/>
                  </a:cubicBezTo>
                  <a:cubicBezTo>
                    <a:pt x="767" y="1001"/>
                    <a:pt x="1001" y="767"/>
                    <a:pt x="1001" y="501"/>
                  </a:cubicBezTo>
                  <a:cubicBezTo>
                    <a:pt x="1001" y="234"/>
                    <a:pt x="767" y="0"/>
                    <a:pt x="501"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5"/>
            <p:cNvSpPr/>
            <p:nvPr/>
          </p:nvSpPr>
          <p:spPr>
            <a:xfrm flipH="1">
              <a:off x="2426977" y="2261929"/>
              <a:ext cx="37770" cy="37733"/>
            </a:xfrm>
            <a:custGeom>
              <a:avLst/>
              <a:gdLst/>
              <a:ahLst/>
              <a:cxnLst/>
              <a:rect l="l" t="t" r="r" b="b"/>
              <a:pathLst>
                <a:path w="1002" h="1001" extrusionOk="0">
                  <a:moveTo>
                    <a:pt x="501" y="0"/>
                  </a:moveTo>
                  <a:cubicBezTo>
                    <a:pt x="234" y="0"/>
                    <a:pt x="1" y="234"/>
                    <a:pt x="1" y="501"/>
                  </a:cubicBezTo>
                  <a:cubicBezTo>
                    <a:pt x="1" y="767"/>
                    <a:pt x="234" y="1001"/>
                    <a:pt x="501" y="1001"/>
                  </a:cubicBezTo>
                  <a:cubicBezTo>
                    <a:pt x="801" y="1001"/>
                    <a:pt x="1001" y="767"/>
                    <a:pt x="1001" y="501"/>
                  </a:cubicBezTo>
                  <a:cubicBezTo>
                    <a:pt x="1001" y="234"/>
                    <a:pt x="801" y="0"/>
                    <a:pt x="501"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5"/>
            <p:cNvSpPr/>
            <p:nvPr/>
          </p:nvSpPr>
          <p:spPr>
            <a:xfrm flipH="1">
              <a:off x="2068601" y="2150017"/>
              <a:ext cx="637536" cy="831175"/>
            </a:xfrm>
            <a:custGeom>
              <a:avLst/>
              <a:gdLst/>
              <a:ahLst/>
              <a:cxnLst/>
              <a:rect l="l" t="t" r="r" b="b"/>
              <a:pathLst>
                <a:path w="16913" h="22050" extrusionOk="0">
                  <a:moveTo>
                    <a:pt x="8873" y="0"/>
                  </a:moveTo>
                  <a:cubicBezTo>
                    <a:pt x="8540" y="0"/>
                    <a:pt x="8206" y="134"/>
                    <a:pt x="7972" y="367"/>
                  </a:cubicBezTo>
                  <a:cubicBezTo>
                    <a:pt x="7739" y="601"/>
                    <a:pt x="7606" y="934"/>
                    <a:pt x="7606" y="1268"/>
                  </a:cubicBezTo>
                  <a:lnTo>
                    <a:pt x="7606" y="6739"/>
                  </a:lnTo>
                  <a:cubicBezTo>
                    <a:pt x="7606" y="6605"/>
                    <a:pt x="7572" y="6505"/>
                    <a:pt x="7539" y="6372"/>
                  </a:cubicBezTo>
                  <a:cubicBezTo>
                    <a:pt x="7539" y="6372"/>
                    <a:pt x="7539" y="6338"/>
                    <a:pt x="7505" y="6338"/>
                  </a:cubicBezTo>
                  <a:cubicBezTo>
                    <a:pt x="7505" y="6305"/>
                    <a:pt x="7472" y="6272"/>
                    <a:pt x="7472" y="6205"/>
                  </a:cubicBezTo>
                  <a:cubicBezTo>
                    <a:pt x="7439" y="6205"/>
                    <a:pt x="7439" y="6172"/>
                    <a:pt x="7405" y="6138"/>
                  </a:cubicBezTo>
                  <a:cubicBezTo>
                    <a:pt x="7405" y="6105"/>
                    <a:pt x="7372" y="6105"/>
                    <a:pt x="7372" y="6071"/>
                  </a:cubicBezTo>
                  <a:cubicBezTo>
                    <a:pt x="7372" y="6071"/>
                    <a:pt x="7339" y="6038"/>
                    <a:pt x="7339" y="6038"/>
                  </a:cubicBezTo>
                  <a:cubicBezTo>
                    <a:pt x="7305" y="6005"/>
                    <a:pt x="7272" y="5971"/>
                    <a:pt x="7239" y="5938"/>
                  </a:cubicBezTo>
                  <a:cubicBezTo>
                    <a:pt x="7172" y="5838"/>
                    <a:pt x="7072" y="5771"/>
                    <a:pt x="6972" y="5705"/>
                  </a:cubicBezTo>
                  <a:cubicBezTo>
                    <a:pt x="6772" y="5604"/>
                    <a:pt x="6571" y="5538"/>
                    <a:pt x="6338" y="5538"/>
                  </a:cubicBezTo>
                  <a:cubicBezTo>
                    <a:pt x="5971" y="5538"/>
                    <a:pt x="5671" y="5671"/>
                    <a:pt x="5437" y="5905"/>
                  </a:cubicBezTo>
                  <a:cubicBezTo>
                    <a:pt x="5204" y="6138"/>
                    <a:pt x="5070" y="6472"/>
                    <a:pt x="5070" y="6805"/>
                  </a:cubicBezTo>
                  <a:lnTo>
                    <a:pt x="5070" y="7139"/>
                  </a:lnTo>
                  <a:cubicBezTo>
                    <a:pt x="5070" y="7106"/>
                    <a:pt x="5070" y="7072"/>
                    <a:pt x="5037" y="7005"/>
                  </a:cubicBezTo>
                  <a:cubicBezTo>
                    <a:pt x="5037" y="6972"/>
                    <a:pt x="5037" y="6939"/>
                    <a:pt x="5037" y="6905"/>
                  </a:cubicBezTo>
                  <a:cubicBezTo>
                    <a:pt x="5037" y="6905"/>
                    <a:pt x="5004" y="6872"/>
                    <a:pt x="5004" y="6839"/>
                  </a:cubicBezTo>
                  <a:cubicBezTo>
                    <a:pt x="5004" y="6805"/>
                    <a:pt x="4970" y="6772"/>
                    <a:pt x="4970" y="6772"/>
                  </a:cubicBezTo>
                  <a:cubicBezTo>
                    <a:pt x="4970" y="6739"/>
                    <a:pt x="4937" y="6705"/>
                    <a:pt x="4937" y="6672"/>
                  </a:cubicBezTo>
                  <a:lnTo>
                    <a:pt x="4937" y="6639"/>
                  </a:lnTo>
                  <a:lnTo>
                    <a:pt x="4870" y="6572"/>
                  </a:lnTo>
                  <a:cubicBezTo>
                    <a:pt x="4837" y="6538"/>
                    <a:pt x="4837" y="6505"/>
                    <a:pt x="4804" y="6472"/>
                  </a:cubicBezTo>
                  <a:lnTo>
                    <a:pt x="4737" y="6372"/>
                  </a:lnTo>
                  <a:cubicBezTo>
                    <a:pt x="4637" y="6272"/>
                    <a:pt x="4537" y="6205"/>
                    <a:pt x="4403" y="6138"/>
                  </a:cubicBezTo>
                  <a:cubicBezTo>
                    <a:pt x="4236" y="6038"/>
                    <a:pt x="4036" y="5971"/>
                    <a:pt x="3803" y="5971"/>
                  </a:cubicBezTo>
                  <a:cubicBezTo>
                    <a:pt x="3469" y="5971"/>
                    <a:pt x="3136" y="6105"/>
                    <a:pt x="2902" y="6338"/>
                  </a:cubicBezTo>
                  <a:cubicBezTo>
                    <a:pt x="2669" y="6572"/>
                    <a:pt x="2535" y="6905"/>
                    <a:pt x="2535" y="7239"/>
                  </a:cubicBezTo>
                  <a:lnTo>
                    <a:pt x="2535" y="8206"/>
                  </a:lnTo>
                  <a:cubicBezTo>
                    <a:pt x="2535" y="8140"/>
                    <a:pt x="2502" y="8073"/>
                    <a:pt x="2502" y="8040"/>
                  </a:cubicBezTo>
                  <a:cubicBezTo>
                    <a:pt x="2502" y="8006"/>
                    <a:pt x="2502" y="7973"/>
                    <a:pt x="2469" y="7939"/>
                  </a:cubicBezTo>
                  <a:cubicBezTo>
                    <a:pt x="2469" y="7873"/>
                    <a:pt x="2435" y="7806"/>
                    <a:pt x="2402" y="7739"/>
                  </a:cubicBezTo>
                  <a:cubicBezTo>
                    <a:pt x="2402" y="7706"/>
                    <a:pt x="2368" y="7706"/>
                    <a:pt x="2368" y="7673"/>
                  </a:cubicBezTo>
                  <a:cubicBezTo>
                    <a:pt x="2368" y="7673"/>
                    <a:pt x="2368" y="7673"/>
                    <a:pt x="2335" y="7639"/>
                  </a:cubicBezTo>
                  <a:cubicBezTo>
                    <a:pt x="2335" y="7639"/>
                    <a:pt x="2335" y="7606"/>
                    <a:pt x="2302" y="7606"/>
                  </a:cubicBezTo>
                  <a:cubicBezTo>
                    <a:pt x="2302" y="7573"/>
                    <a:pt x="2268" y="7539"/>
                    <a:pt x="2268" y="7506"/>
                  </a:cubicBezTo>
                  <a:cubicBezTo>
                    <a:pt x="2235" y="7472"/>
                    <a:pt x="2202" y="7439"/>
                    <a:pt x="2168" y="7439"/>
                  </a:cubicBezTo>
                  <a:lnTo>
                    <a:pt x="2168" y="7406"/>
                  </a:lnTo>
                  <a:cubicBezTo>
                    <a:pt x="2102" y="7339"/>
                    <a:pt x="2002" y="7272"/>
                    <a:pt x="1935" y="7239"/>
                  </a:cubicBezTo>
                  <a:cubicBezTo>
                    <a:pt x="1735" y="7106"/>
                    <a:pt x="1501" y="7039"/>
                    <a:pt x="1268" y="7039"/>
                  </a:cubicBezTo>
                  <a:cubicBezTo>
                    <a:pt x="567" y="7039"/>
                    <a:pt x="0" y="7606"/>
                    <a:pt x="0" y="8306"/>
                  </a:cubicBezTo>
                  <a:lnTo>
                    <a:pt x="0" y="14544"/>
                  </a:lnTo>
                  <a:cubicBezTo>
                    <a:pt x="0" y="14944"/>
                    <a:pt x="67" y="15311"/>
                    <a:pt x="167" y="15678"/>
                  </a:cubicBezTo>
                  <a:cubicBezTo>
                    <a:pt x="300" y="16045"/>
                    <a:pt x="500" y="16379"/>
                    <a:pt x="734" y="16679"/>
                  </a:cubicBezTo>
                  <a:lnTo>
                    <a:pt x="767" y="16712"/>
                  </a:lnTo>
                  <a:cubicBezTo>
                    <a:pt x="1501" y="17613"/>
                    <a:pt x="1935" y="18714"/>
                    <a:pt x="1935" y="19915"/>
                  </a:cubicBezTo>
                  <a:lnTo>
                    <a:pt x="1935" y="22050"/>
                  </a:lnTo>
                  <a:lnTo>
                    <a:pt x="10174" y="22050"/>
                  </a:lnTo>
                  <a:lnTo>
                    <a:pt x="10174" y="20182"/>
                  </a:lnTo>
                  <a:cubicBezTo>
                    <a:pt x="10174" y="19348"/>
                    <a:pt x="10641" y="18580"/>
                    <a:pt x="11375" y="18180"/>
                  </a:cubicBezTo>
                  <a:lnTo>
                    <a:pt x="11408" y="18180"/>
                  </a:lnTo>
                  <a:cubicBezTo>
                    <a:pt x="12142" y="17780"/>
                    <a:pt x="12843" y="17246"/>
                    <a:pt x="13410" y="16612"/>
                  </a:cubicBezTo>
                  <a:lnTo>
                    <a:pt x="16212" y="13610"/>
                  </a:lnTo>
                  <a:lnTo>
                    <a:pt x="16512" y="13277"/>
                  </a:lnTo>
                  <a:cubicBezTo>
                    <a:pt x="16679" y="13110"/>
                    <a:pt x="16779" y="12910"/>
                    <a:pt x="16812" y="12676"/>
                  </a:cubicBezTo>
                  <a:cubicBezTo>
                    <a:pt x="16912" y="12276"/>
                    <a:pt x="16812" y="11842"/>
                    <a:pt x="16512" y="11509"/>
                  </a:cubicBezTo>
                  <a:cubicBezTo>
                    <a:pt x="16262" y="11258"/>
                    <a:pt x="15928" y="11133"/>
                    <a:pt x="15595" y="11133"/>
                  </a:cubicBezTo>
                  <a:cubicBezTo>
                    <a:pt x="15261" y="11133"/>
                    <a:pt x="14927" y="11258"/>
                    <a:pt x="14677" y="11509"/>
                  </a:cubicBezTo>
                  <a:lnTo>
                    <a:pt x="12909" y="13277"/>
                  </a:lnTo>
                  <a:cubicBezTo>
                    <a:pt x="12574" y="13612"/>
                    <a:pt x="12165" y="13761"/>
                    <a:pt x="11766" y="13761"/>
                  </a:cubicBezTo>
                  <a:cubicBezTo>
                    <a:pt x="10933" y="13761"/>
                    <a:pt x="10141" y="13112"/>
                    <a:pt x="10141" y="12142"/>
                  </a:cubicBezTo>
                  <a:lnTo>
                    <a:pt x="10141" y="1301"/>
                  </a:lnTo>
                  <a:cubicBezTo>
                    <a:pt x="10141" y="601"/>
                    <a:pt x="9574" y="0"/>
                    <a:pt x="8873" y="0"/>
                  </a:cubicBezTo>
                  <a:close/>
                </a:path>
              </a:pathLst>
            </a:custGeom>
            <a:solidFill>
              <a:srgbClr val="CAC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7" name="Google Shape;547;p25"/>
            <p:cNvSpPr/>
            <p:nvPr/>
          </p:nvSpPr>
          <p:spPr>
            <a:xfrm flipH="1">
              <a:off x="1428585" y="2922014"/>
              <a:ext cx="2049590" cy="230166"/>
            </a:xfrm>
            <a:custGeom>
              <a:avLst/>
              <a:gdLst/>
              <a:ahLst/>
              <a:cxnLst/>
              <a:rect l="l" t="t" r="r" b="b"/>
              <a:pathLst>
                <a:path w="54373" h="6106" extrusionOk="0">
                  <a:moveTo>
                    <a:pt x="1" y="1"/>
                  </a:moveTo>
                  <a:lnTo>
                    <a:pt x="1" y="3470"/>
                  </a:lnTo>
                  <a:cubicBezTo>
                    <a:pt x="1" y="4904"/>
                    <a:pt x="1202" y="6105"/>
                    <a:pt x="2636" y="6105"/>
                  </a:cubicBezTo>
                  <a:lnTo>
                    <a:pt x="51704" y="6105"/>
                  </a:lnTo>
                  <a:cubicBezTo>
                    <a:pt x="53172" y="6105"/>
                    <a:pt x="54373" y="4904"/>
                    <a:pt x="54373" y="3470"/>
                  </a:cubicBezTo>
                  <a:lnTo>
                    <a:pt x="54373"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 name="Google Shape;549;p25"/>
          <p:cNvSpPr txBox="1"/>
          <p:nvPr/>
        </p:nvSpPr>
        <p:spPr>
          <a:xfrm>
            <a:off x="817198" y="4061324"/>
            <a:ext cx="2873455" cy="509713"/>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200" b="0" i="0" dirty="0">
                <a:solidFill>
                  <a:schemeClr val="tx1"/>
                </a:solidFill>
                <a:effectLst/>
                <a:latin typeface="Lora" pitchFamily="2" charset="0"/>
              </a:rPr>
              <a:t>Online pharmacy provides a mobile-based application for consumers, where they can upload scanned copies of the prescription and easily place their requests for medicine.</a:t>
            </a:r>
            <a:endParaRPr sz="1200" dirty="0">
              <a:solidFill>
                <a:schemeClr val="tx1"/>
              </a:solidFill>
              <a:latin typeface="Lora" pitchFamily="2" charset="0"/>
              <a:ea typeface="Roboto"/>
              <a:cs typeface="Roboto"/>
              <a:sym typeface="Roboto"/>
            </a:endParaRPr>
          </a:p>
        </p:txBody>
      </p:sp>
      <p:sp>
        <p:nvSpPr>
          <p:cNvPr id="551" name="Google Shape;551;p25"/>
          <p:cNvSpPr txBox="1"/>
          <p:nvPr/>
        </p:nvSpPr>
        <p:spPr>
          <a:xfrm>
            <a:off x="5152751" y="3722903"/>
            <a:ext cx="3550291" cy="1118264"/>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SzPts val="1100"/>
              <a:buFont typeface="Arial"/>
              <a:buNone/>
            </a:pPr>
            <a:r>
              <a:rPr lang="en-US" sz="1200" b="0" i="0" dirty="0">
                <a:solidFill>
                  <a:schemeClr val="tx1"/>
                </a:solidFill>
                <a:effectLst/>
                <a:latin typeface="Lora" pitchFamily="2" charset="0"/>
              </a:rPr>
              <a:t>The online pharmacy is the most convenient and quick shop from where the consumer can quickly get medicines over the internet. Online pharmacy is also termed e-pharmacy or internet pharmacy or mail-order pharmacy.</a:t>
            </a:r>
            <a:endParaRPr sz="1200" dirty="0">
              <a:solidFill>
                <a:schemeClr val="tx1"/>
              </a:solidFill>
              <a:latin typeface="Lora" pitchFamily="2" charset="0"/>
              <a:ea typeface="Roboto"/>
              <a:cs typeface="Roboto"/>
              <a:sym typeface="Roboto"/>
            </a:endParaRPr>
          </a:p>
        </p:txBody>
      </p:sp>
      <p:sp>
        <p:nvSpPr>
          <p:cNvPr id="553" name="Google Shape;553;p25"/>
          <p:cNvSpPr/>
          <p:nvPr/>
        </p:nvSpPr>
        <p:spPr>
          <a:xfrm>
            <a:off x="3876876" y="1806450"/>
            <a:ext cx="1485300" cy="857400"/>
          </a:xfrm>
          <a:prstGeom prst="uturnArrow">
            <a:avLst>
              <a:gd name="adj1" fmla="val 25000"/>
              <a:gd name="adj2" fmla="val 25000"/>
              <a:gd name="adj3" fmla="val 25000"/>
              <a:gd name="adj4" fmla="val 43750"/>
              <a:gd name="adj5" fmla="val 7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5"/>
          <p:cNvSpPr/>
          <p:nvPr/>
        </p:nvSpPr>
        <p:spPr>
          <a:xfrm rot="10800000">
            <a:off x="3780536" y="2479650"/>
            <a:ext cx="1485300" cy="857400"/>
          </a:xfrm>
          <a:prstGeom prst="uturnArrow">
            <a:avLst>
              <a:gd name="adj1" fmla="val 25000"/>
              <a:gd name="adj2" fmla="val 25000"/>
              <a:gd name="adj3" fmla="val 25000"/>
              <a:gd name="adj4" fmla="val 43750"/>
              <a:gd name="adj5" fmla="val 7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5"/>
          <p:cNvSpPr/>
          <p:nvPr/>
        </p:nvSpPr>
        <p:spPr>
          <a:xfrm>
            <a:off x="6711611" y="1181864"/>
            <a:ext cx="49079" cy="101890"/>
          </a:xfrm>
          <a:custGeom>
            <a:avLst/>
            <a:gdLst/>
            <a:ahLst/>
            <a:cxnLst/>
            <a:rect l="l" t="t" r="r" b="b"/>
            <a:pathLst>
              <a:path w="1302" h="2703" extrusionOk="0">
                <a:moveTo>
                  <a:pt x="1301" y="0"/>
                </a:moveTo>
                <a:lnTo>
                  <a:pt x="0" y="367"/>
                </a:lnTo>
                <a:lnTo>
                  <a:pt x="0" y="2702"/>
                </a:lnTo>
                <a:lnTo>
                  <a:pt x="1301" y="2702"/>
                </a:lnTo>
                <a:lnTo>
                  <a:pt x="13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5"/>
          <p:cNvSpPr/>
          <p:nvPr/>
        </p:nvSpPr>
        <p:spPr>
          <a:xfrm>
            <a:off x="6711611" y="1147902"/>
            <a:ext cx="133327" cy="47835"/>
          </a:xfrm>
          <a:custGeom>
            <a:avLst/>
            <a:gdLst/>
            <a:ahLst/>
            <a:cxnLst/>
            <a:rect l="l" t="t" r="r" b="b"/>
            <a:pathLst>
              <a:path w="3537" h="1269" extrusionOk="0">
                <a:moveTo>
                  <a:pt x="1301" y="1"/>
                </a:moveTo>
                <a:lnTo>
                  <a:pt x="0" y="1268"/>
                </a:lnTo>
                <a:lnTo>
                  <a:pt x="3203" y="1268"/>
                </a:lnTo>
                <a:lnTo>
                  <a:pt x="3536" y="635"/>
                </a:lnTo>
                <a:lnTo>
                  <a:pt x="3203" y="1"/>
                </a:lnTo>
                <a:close/>
              </a:path>
            </a:pathLst>
          </a:custGeom>
          <a:solidFill>
            <a:srgbClr val="80A1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5"/>
          <p:cNvSpPr/>
          <p:nvPr/>
        </p:nvSpPr>
        <p:spPr>
          <a:xfrm>
            <a:off x="6599699" y="1269878"/>
            <a:ext cx="245244" cy="369713"/>
          </a:xfrm>
          <a:custGeom>
            <a:avLst/>
            <a:gdLst/>
            <a:ahLst/>
            <a:cxnLst/>
            <a:rect l="l" t="t" r="r" b="b"/>
            <a:pathLst>
              <a:path w="6506" h="9808" extrusionOk="0">
                <a:moveTo>
                  <a:pt x="1" y="0"/>
                </a:moveTo>
                <a:lnTo>
                  <a:pt x="1" y="9440"/>
                </a:lnTo>
                <a:lnTo>
                  <a:pt x="3070" y="9807"/>
                </a:lnTo>
                <a:lnTo>
                  <a:pt x="6172" y="9440"/>
                </a:lnTo>
                <a:lnTo>
                  <a:pt x="6505" y="4737"/>
                </a:lnTo>
                <a:lnTo>
                  <a:pt x="6172" y="0"/>
                </a:lnTo>
                <a:close/>
              </a:path>
            </a:pathLst>
          </a:custGeom>
          <a:solidFill>
            <a:srgbClr val="236E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5"/>
          <p:cNvSpPr/>
          <p:nvPr/>
        </p:nvSpPr>
        <p:spPr>
          <a:xfrm>
            <a:off x="6903999" y="1181864"/>
            <a:ext cx="47797" cy="101890"/>
          </a:xfrm>
          <a:custGeom>
            <a:avLst/>
            <a:gdLst/>
            <a:ahLst/>
            <a:cxnLst/>
            <a:rect l="l" t="t" r="r" b="b"/>
            <a:pathLst>
              <a:path w="1268" h="2703" extrusionOk="0">
                <a:moveTo>
                  <a:pt x="0" y="0"/>
                </a:moveTo>
                <a:lnTo>
                  <a:pt x="0" y="2702"/>
                </a:lnTo>
                <a:lnTo>
                  <a:pt x="1268" y="2702"/>
                </a:lnTo>
                <a:lnTo>
                  <a:pt x="1268" y="36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5"/>
          <p:cNvSpPr/>
          <p:nvPr/>
        </p:nvSpPr>
        <p:spPr>
          <a:xfrm>
            <a:off x="6832306" y="1147902"/>
            <a:ext cx="119493" cy="47835"/>
          </a:xfrm>
          <a:custGeom>
            <a:avLst/>
            <a:gdLst/>
            <a:ahLst/>
            <a:cxnLst/>
            <a:rect l="l" t="t" r="r" b="b"/>
            <a:pathLst>
              <a:path w="3170" h="1269" extrusionOk="0">
                <a:moveTo>
                  <a:pt x="1" y="1"/>
                </a:moveTo>
                <a:lnTo>
                  <a:pt x="1" y="1268"/>
                </a:lnTo>
                <a:lnTo>
                  <a:pt x="3170" y="1268"/>
                </a:lnTo>
                <a:lnTo>
                  <a:pt x="1902" y="1"/>
                </a:lnTo>
                <a:close/>
              </a:path>
            </a:pathLst>
          </a:custGeom>
          <a:solidFill>
            <a:srgbClr val="A0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5"/>
          <p:cNvSpPr/>
          <p:nvPr/>
        </p:nvSpPr>
        <p:spPr>
          <a:xfrm flipH="1">
            <a:off x="7118323" y="1687294"/>
            <a:ext cx="245244" cy="89337"/>
          </a:xfrm>
          <a:custGeom>
            <a:avLst/>
            <a:gdLst/>
            <a:ahLst/>
            <a:cxnLst/>
            <a:rect l="l" t="t" r="r" b="b"/>
            <a:pathLst>
              <a:path w="6506" h="2370" extrusionOk="0">
                <a:moveTo>
                  <a:pt x="4437" y="1"/>
                </a:moveTo>
                <a:lnTo>
                  <a:pt x="2736" y="368"/>
                </a:lnTo>
                <a:lnTo>
                  <a:pt x="1" y="2369"/>
                </a:lnTo>
                <a:lnTo>
                  <a:pt x="6172" y="2369"/>
                </a:lnTo>
                <a:lnTo>
                  <a:pt x="6505" y="1435"/>
                </a:lnTo>
                <a:lnTo>
                  <a:pt x="6172" y="368"/>
                </a:lnTo>
                <a:lnTo>
                  <a:pt x="4437" y="1"/>
                </a:lnTo>
                <a:close/>
              </a:path>
            </a:pathLst>
          </a:custGeom>
          <a:solidFill>
            <a:srgbClr val="FFB7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5"/>
          <p:cNvSpPr/>
          <p:nvPr/>
        </p:nvSpPr>
        <p:spPr>
          <a:xfrm flipH="1">
            <a:off x="7130913" y="1625703"/>
            <a:ext cx="232654" cy="75465"/>
          </a:xfrm>
          <a:custGeom>
            <a:avLst/>
            <a:gdLst/>
            <a:ahLst/>
            <a:cxnLst/>
            <a:rect l="l" t="t" r="r" b="b"/>
            <a:pathLst>
              <a:path w="6172" h="2002" extrusionOk="0">
                <a:moveTo>
                  <a:pt x="1" y="0"/>
                </a:moveTo>
                <a:lnTo>
                  <a:pt x="2736" y="2002"/>
                </a:lnTo>
                <a:lnTo>
                  <a:pt x="6172" y="2002"/>
                </a:lnTo>
                <a:lnTo>
                  <a:pt x="6172" y="0"/>
                </a:lnTo>
                <a:close/>
              </a:path>
            </a:pathLst>
          </a:custGeom>
          <a:solidFill>
            <a:srgbClr val="FB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5"/>
          <p:cNvSpPr/>
          <p:nvPr/>
        </p:nvSpPr>
        <p:spPr>
          <a:xfrm flipH="1">
            <a:off x="7234009" y="1625703"/>
            <a:ext cx="129558" cy="150931"/>
          </a:xfrm>
          <a:custGeom>
            <a:avLst/>
            <a:gdLst/>
            <a:ahLst/>
            <a:cxnLst/>
            <a:rect l="l" t="t" r="r" b="b"/>
            <a:pathLst>
              <a:path w="3437" h="4004" extrusionOk="0">
                <a:moveTo>
                  <a:pt x="1" y="0"/>
                </a:moveTo>
                <a:lnTo>
                  <a:pt x="1" y="4003"/>
                </a:lnTo>
                <a:lnTo>
                  <a:pt x="3436" y="2002"/>
                </a:lnTo>
                <a:lnTo>
                  <a:pt x="1" y="0"/>
                </a:lnTo>
                <a:close/>
              </a:path>
            </a:pathLst>
          </a:custGeom>
          <a:solidFill>
            <a:srgbClr val="F67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5"/>
          <p:cNvSpPr/>
          <p:nvPr/>
        </p:nvSpPr>
        <p:spPr>
          <a:xfrm>
            <a:off x="6832306" y="1269878"/>
            <a:ext cx="231410" cy="369713"/>
          </a:xfrm>
          <a:custGeom>
            <a:avLst/>
            <a:gdLst/>
            <a:ahLst/>
            <a:cxnLst/>
            <a:rect l="l" t="t" r="r" b="b"/>
            <a:pathLst>
              <a:path w="6139" h="9808" extrusionOk="0">
                <a:moveTo>
                  <a:pt x="1" y="0"/>
                </a:moveTo>
                <a:lnTo>
                  <a:pt x="1" y="9440"/>
                </a:lnTo>
                <a:lnTo>
                  <a:pt x="3070" y="9807"/>
                </a:lnTo>
                <a:lnTo>
                  <a:pt x="6138" y="9440"/>
                </a:lnTo>
                <a:lnTo>
                  <a:pt x="6138" y="0"/>
                </a:lnTo>
                <a:close/>
              </a:path>
            </a:pathLst>
          </a:custGeom>
          <a:solidFill>
            <a:srgbClr val="084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5"/>
          <p:cNvSpPr/>
          <p:nvPr/>
        </p:nvSpPr>
        <p:spPr>
          <a:xfrm flipH="1">
            <a:off x="6899550" y="1687294"/>
            <a:ext cx="231410" cy="89337"/>
          </a:xfrm>
          <a:custGeom>
            <a:avLst/>
            <a:gdLst/>
            <a:ahLst/>
            <a:cxnLst/>
            <a:rect l="l" t="t" r="r" b="b"/>
            <a:pathLst>
              <a:path w="6139" h="2370" extrusionOk="0">
                <a:moveTo>
                  <a:pt x="1702" y="1"/>
                </a:moveTo>
                <a:lnTo>
                  <a:pt x="1" y="368"/>
                </a:lnTo>
                <a:lnTo>
                  <a:pt x="1" y="2369"/>
                </a:lnTo>
                <a:lnTo>
                  <a:pt x="6138" y="2369"/>
                </a:lnTo>
                <a:lnTo>
                  <a:pt x="3437" y="368"/>
                </a:lnTo>
                <a:lnTo>
                  <a:pt x="1702" y="1"/>
                </a:lnTo>
                <a:close/>
              </a:path>
            </a:pathLst>
          </a:custGeom>
          <a:solidFill>
            <a:srgbClr val="FB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5"/>
          <p:cNvSpPr/>
          <p:nvPr/>
        </p:nvSpPr>
        <p:spPr>
          <a:xfrm flipH="1">
            <a:off x="6899550" y="1625703"/>
            <a:ext cx="231410" cy="75465"/>
          </a:xfrm>
          <a:custGeom>
            <a:avLst/>
            <a:gdLst/>
            <a:ahLst/>
            <a:cxnLst/>
            <a:rect l="l" t="t" r="r" b="b"/>
            <a:pathLst>
              <a:path w="6139" h="2002" extrusionOk="0">
                <a:moveTo>
                  <a:pt x="1" y="0"/>
                </a:moveTo>
                <a:lnTo>
                  <a:pt x="1" y="2002"/>
                </a:lnTo>
                <a:lnTo>
                  <a:pt x="3437" y="2002"/>
                </a:lnTo>
                <a:lnTo>
                  <a:pt x="6138" y="0"/>
                </a:lnTo>
                <a:close/>
              </a:path>
            </a:pathLst>
          </a:custGeom>
          <a:solidFill>
            <a:srgbClr val="F67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5"/>
          <p:cNvSpPr/>
          <p:nvPr/>
        </p:nvSpPr>
        <p:spPr>
          <a:xfrm flipH="1">
            <a:off x="6899554" y="1625703"/>
            <a:ext cx="129558" cy="150931"/>
          </a:xfrm>
          <a:custGeom>
            <a:avLst/>
            <a:gdLst/>
            <a:ahLst/>
            <a:cxnLst/>
            <a:rect l="l" t="t" r="r" b="b"/>
            <a:pathLst>
              <a:path w="3437" h="4004" extrusionOk="0">
                <a:moveTo>
                  <a:pt x="3436" y="0"/>
                </a:moveTo>
                <a:lnTo>
                  <a:pt x="1" y="2002"/>
                </a:lnTo>
                <a:lnTo>
                  <a:pt x="3436" y="4003"/>
                </a:lnTo>
                <a:lnTo>
                  <a:pt x="3436" y="0"/>
                </a:lnTo>
                <a:close/>
              </a:path>
            </a:pathLst>
          </a:custGeom>
          <a:solidFill>
            <a:srgbClr val="BB4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5"/>
          <p:cNvSpPr/>
          <p:nvPr/>
        </p:nvSpPr>
        <p:spPr>
          <a:xfrm>
            <a:off x="7103887" y="1010849"/>
            <a:ext cx="271668" cy="254027"/>
          </a:xfrm>
          <a:custGeom>
            <a:avLst/>
            <a:gdLst/>
            <a:ahLst/>
            <a:cxnLst/>
            <a:rect l="l" t="t" r="r" b="b"/>
            <a:pathLst>
              <a:path w="7207" h="6739" extrusionOk="0">
                <a:moveTo>
                  <a:pt x="3603" y="1"/>
                </a:moveTo>
                <a:cubicBezTo>
                  <a:pt x="1635" y="1"/>
                  <a:pt x="1" y="1635"/>
                  <a:pt x="1" y="3603"/>
                </a:cubicBezTo>
                <a:lnTo>
                  <a:pt x="1" y="6739"/>
                </a:lnTo>
                <a:lnTo>
                  <a:pt x="868" y="6739"/>
                </a:lnTo>
                <a:lnTo>
                  <a:pt x="868" y="3603"/>
                </a:lnTo>
                <a:cubicBezTo>
                  <a:pt x="868" y="2102"/>
                  <a:pt x="2102" y="868"/>
                  <a:pt x="3603" y="868"/>
                </a:cubicBezTo>
                <a:cubicBezTo>
                  <a:pt x="5138" y="868"/>
                  <a:pt x="6372" y="2102"/>
                  <a:pt x="6372" y="3603"/>
                </a:cubicBezTo>
                <a:lnTo>
                  <a:pt x="6372" y="6739"/>
                </a:lnTo>
                <a:lnTo>
                  <a:pt x="7206" y="6739"/>
                </a:lnTo>
                <a:lnTo>
                  <a:pt x="7206" y="3603"/>
                </a:lnTo>
                <a:cubicBezTo>
                  <a:pt x="7206" y="1635"/>
                  <a:pt x="5605" y="1"/>
                  <a:pt x="3603" y="1"/>
                </a:cubicBezTo>
                <a:close/>
              </a:path>
            </a:pathLst>
          </a:custGeom>
          <a:solidFill>
            <a:srgbClr val="A0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5"/>
          <p:cNvSpPr/>
          <p:nvPr/>
        </p:nvSpPr>
        <p:spPr>
          <a:xfrm>
            <a:off x="7009616" y="1214544"/>
            <a:ext cx="461500" cy="495463"/>
          </a:xfrm>
          <a:custGeom>
            <a:avLst/>
            <a:gdLst/>
            <a:ahLst/>
            <a:cxnLst/>
            <a:rect l="l" t="t" r="r" b="b"/>
            <a:pathLst>
              <a:path w="12243" h="13144" extrusionOk="0">
                <a:moveTo>
                  <a:pt x="0" y="1"/>
                </a:moveTo>
                <a:lnTo>
                  <a:pt x="0" y="13143"/>
                </a:lnTo>
                <a:lnTo>
                  <a:pt x="12242" y="13143"/>
                </a:lnTo>
                <a:lnTo>
                  <a:pt x="12242" y="1"/>
                </a:lnTo>
                <a:close/>
              </a:path>
            </a:pathLst>
          </a:custGeom>
          <a:solidFill>
            <a:srgbClr val="236E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5"/>
          <p:cNvSpPr/>
          <p:nvPr/>
        </p:nvSpPr>
        <p:spPr>
          <a:xfrm flipH="1">
            <a:off x="6763731" y="3051528"/>
            <a:ext cx="462782" cy="472808"/>
          </a:xfrm>
          <a:custGeom>
            <a:avLst/>
            <a:gdLst/>
            <a:ahLst/>
            <a:cxnLst/>
            <a:rect l="l" t="t" r="r" b="b"/>
            <a:pathLst>
              <a:path w="12277" h="12543" extrusionOk="0">
                <a:moveTo>
                  <a:pt x="12276" y="1"/>
                </a:moveTo>
                <a:lnTo>
                  <a:pt x="1" y="34"/>
                </a:lnTo>
                <a:lnTo>
                  <a:pt x="1" y="12543"/>
                </a:lnTo>
                <a:lnTo>
                  <a:pt x="12276" y="12543"/>
                </a:lnTo>
                <a:lnTo>
                  <a:pt x="12276"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5"/>
          <p:cNvSpPr/>
          <p:nvPr/>
        </p:nvSpPr>
        <p:spPr>
          <a:xfrm flipH="1">
            <a:off x="6118669" y="2918245"/>
            <a:ext cx="1750330" cy="38"/>
          </a:xfrm>
          <a:custGeom>
            <a:avLst/>
            <a:gdLst/>
            <a:ahLst/>
            <a:cxnLst/>
            <a:rect l="l" t="t" r="r" b="b"/>
            <a:pathLst>
              <a:path w="46434" h="1" fill="none" extrusionOk="0">
                <a:moveTo>
                  <a:pt x="46433" y="1"/>
                </a:moveTo>
                <a:lnTo>
                  <a:pt x="0" y="1"/>
                </a:lnTo>
              </a:path>
            </a:pathLst>
          </a:custGeom>
          <a:noFill/>
          <a:ln w="156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5"/>
          <p:cNvSpPr/>
          <p:nvPr/>
        </p:nvSpPr>
        <p:spPr>
          <a:xfrm flipH="1">
            <a:off x="5969052" y="1706178"/>
            <a:ext cx="2050834" cy="1316536"/>
          </a:xfrm>
          <a:custGeom>
            <a:avLst/>
            <a:gdLst/>
            <a:ahLst/>
            <a:cxnLst/>
            <a:rect l="l" t="t" r="r" b="b"/>
            <a:pathLst>
              <a:path w="54406" h="34926" extrusionOk="0">
                <a:moveTo>
                  <a:pt x="2669" y="0"/>
                </a:moveTo>
                <a:cubicBezTo>
                  <a:pt x="1201" y="0"/>
                  <a:pt x="0" y="1201"/>
                  <a:pt x="0" y="2669"/>
                </a:cubicBezTo>
                <a:lnTo>
                  <a:pt x="0" y="32257"/>
                </a:lnTo>
                <a:lnTo>
                  <a:pt x="27186" y="34925"/>
                </a:lnTo>
                <a:lnTo>
                  <a:pt x="54406" y="32257"/>
                </a:lnTo>
                <a:lnTo>
                  <a:pt x="54406" y="2669"/>
                </a:lnTo>
                <a:lnTo>
                  <a:pt x="54372" y="2669"/>
                </a:lnTo>
                <a:cubicBezTo>
                  <a:pt x="54372" y="1201"/>
                  <a:pt x="53172" y="0"/>
                  <a:pt x="51737" y="0"/>
                </a:cubicBezTo>
                <a:close/>
              </a:path>
            </a:pathLst>
          </a:custGeom>
          <a:solidFill>
            <a:srgbClr val="2B8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5"/>
          <p:cNvSpPr/>
          <p:nvPr/>
        </p:nvSpPr>
        <p:spPr>
          <a:xfrm flipH="1">
            <a:off x="6396568" y="3486585"/>
            <a:ext cx="1195836" cy="75465"/>
          </a:xfrm>
          <a:custGeom>
            <a:avLst/>
            <a:gdLst/>
            <a:ahLst/>
            <a:cxnLst/>
            <a:rect l="l" t="t" r="r" b="b"/>
            <a:pathLst>
              <a:path w="31724" h="2002" extrusionOk="0">
                <a:moveTo>
                  <a:pt x="1001" y="0"/>
                </a:moveTo>
                <a:cubicBezTo>
                  <a:pt x="434" y="0"/>
                  <a:pt x="1" y="467"/>
                  <a:pt x="1" y="1001"/>
                </a:cubicBezTo>
                <a:cubicBezTo>
                  <a:pt x="1" y="1568"/>
                  <a:pt x="434" y="2002"/>
                  <a:pt x="1001" y="2002"/>
                </a:cubicBezTo>
                <a:lnTo>
                  <a:pt x="30723" y="2002"/>
                </a:lnTo>
                <a:cubicBezTo>
                  <a:pt x="31256" y="2002"/>
                  <a:pt x="31723" y="1568"/>
                  <a:pt x="31723" y="1001"/>
                </a:cubicBezTo>
                <a:cubicBezTo>
                  <a:pt x="31723" y="434"/>
                  <a:pt x="31256" y="0"/>
                  <a:pt x="30723"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5"/>
          <p:cNvSpPr/>
          <p:nvPr/>
        </p:nvSpPr>
        <p:spPr>
          <a:xfrm flipH="1">
            <a:off x="5970296" y="2922014"/>
            <a:ext cx="2049590" cy="230166"/>
          </a:xfrm>
          <a:custGeom>
            <a:avLst/>
            <a:gdLst/>
            <a:ahLst/>
            <a:cxnLst/>
            <a:rect l="l" t="t" r="r" b="b"/>
            <a:pathLst>
              <a:path w="54373" h="6106" extrusionOk="0">
                <a:moveTo>
                  <a:pt x="0" y="1"/>
                </a:moveTo>
                <a:lnTo>
                  <a:pt x="0" y="3437"/>
                </a:lnTo>
                <a:cubicBezTo>
                  <a:pt x="0" y="4904"/>
                  <a:pt x="1201" y="6105"/>
                  <a:pt x="2669" y="6105"/>
                </a:cubicBezTo>
                <a:lnTo>
                  <a:pt x="51737" y="6105"/>
                </a:lnTo>
                <a:cubicBezTo>
                  <a:pt x="53172" y="6105"/>
                  <a:pt x="54372" y="4904"/>
                  <a:pt x="54372" y="3437"/>
                </a:cubicBezTo>
                <a:lnTo>
                  <a:pt x="54372"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5"/>
          <p:cNvSpPr/>
          <p:nvPr/>
        </p:nvSpPr>
        <p:spPr>
          <a:xfrm flipH="1">
            <a:off x="5995439" y="1678511"/>
            <a:ext cx="1998061" cy="672780"/>
          </a:xfrm>
          <a:custGeom>
            <a:avLst/>
            <a:gdLst/>
            <a:ahLst/>
            <a:cxnLst/>
            <a:rect l="l" t="t" r="r" b="b"/>
            <a:pathLst>
              <a:path w="53006" h="17848" extrusionOk="0">
                <a:moveTo>
                  <a:pt x="5571" y="0"/>
                </a:moveTo>
                <a:cubicBezTo>
                  <a:pt x="4004" y="0"/>
                  <a:pt x="2669" y="1101"/>
                  <a:pt x="2369" y="2669"/>
                </a:cubicBezTo>
                <a:lnTo>
                  <a:pt x="1468" y="7506"/>
                </a:lnTo>
                <a:lnTo>
                  <a:pt x="268" y="14211"/>
                </a:lnTo>
                <a:cubicBezTo>
                  <a:pt x="1" y="15612"/>
                  <a:pt x="801" y="17013"/>
                  <a:pt x="2136" y="17480"/>
                </a:cubicBezTo>
                <a:cubicBezTo>
                  <a:pt x="2850" y="17725"/>
                  <a:pt x="3594" y="17847"/>
                  <a:pt x="4338" y="17847"/>
                </a:cubicBezTo>
                <a:cubicBezTo>
                  <a:pt x="5922" y="17847"/>
                  <a:pt x="7502" y="17291"/>
                  <a:pt x="8774" y="16179"/>
                </a:cubicBezTo>
                <a:cubicBezTo>
                  <a:pt x="10041" y="17280"/>
                  <a:pt x="11617" y="17830"/>
                  <a:pt x="13193" y="17830"/>
                </a:cubicBezTo>
                <a:cubicBezTo>
                  <a:pt x="14770" y="17830"/>
                  <a:pt x="16346" y="17280"/>
                  <a:pt x="17613" y="16179"/>
                </a:cubicBezTo>
                <a:cubicBezTo>
                  <a:pt x="18881" y="17280"/>
                  <a:pt x="20465" y="17830"/>
                  <a:pt x="22050" y="17830"/>
                </a:cubicBezTo>
                <a:cubicBezTo>
                  <a:pt x="23634" y="17830"/>
                  <a:pt x="25219" y="17280"/>
                  <a:pt x="26486" y="16179"/>
                </a:cubicBezTo>
                <a:cubicBezTo>
                  <a:pt x="27754" y="17280"/>
                  <a:pt x="29338" y="17830"/>
                  <a:pt x="30923" y="17830"/>
                </a:cubicBezTo>
                <a:cubicBezTo>
                  <a:pt x="32507" y="17830"/>
                  <a:pt x="34092" y="17280"/>
                  <a:pt x="35359" y="16179"/>
                </a:cubicBezTo>
                <a:cubicBezTo>
                  <a:pt x="36627" y="17280"/>
                  <a:pt x="38203" y="17830"/>
                  <a:pt x="39783" y="17830"/>
                </a:cubicBezTo>
                <a:cubicBezTo>
                  <a:pt x="41364" y="17830"/>
                  <a:pt x="42948" y="17280"/>
                  <a:pt x="44232" y="16179"/>
                </a:cubicBezTo>
                <a:cubicBezTo>
                  <a:pt x="45481" y="17291"/>
                  <a:pt x="47054" y="17847"/>
                  <a:pt x="48636" y="17847"/>
                </a:cubicBezTo>
                <a:cubicBezTo>
                  <a:pt x="49379" y="17847"/>
                  <a:pt x="50123" y="17725"/>
                  <a:pt x="50837" y="17480"/>
                </a:cubicBezTo>
                <a:cubicBezTo>
                  <a:pt x="52205" y="17013"/>
                  <a:pt x="53005" y="15612"/>
                  <a:pt x="52738" y="14211"/>
                </a:cubicBezTo>
                <a:lnTo>
                  <a:pt x="51504" y="7506"/>
                </a:lnTo>
                <a:lnTo>
                  <a:pt x="50604" y="2669"/>
                </a:lnTo>
                <a:cubicBezTo>
                  <a:pt x="50337" y="1101"/>
                  <a:pt x="49002" y="0"/>
                  <a:pt x="47401" y="0"/>
                </a:cubicBezTo>
                <a:close/>
              </a:path>
            </a:pathLst>
          </a:custGeom>
          <a:solidFill>
            <a:srgbClr val="51B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5"/>
          <p:cNvSpPr/>
          <p:nvPr/>
        </p:nvSpPr>
        <p:spPr>
          <a:xfrm flipH="1">
            <a:off x="6326189" y="1678511"/>
            <a:ext cx="372238" cy="672102"/>
          </a:xfrm>
          <a:custGeom>
            <a:avLst/>
            <a:gdLst/>
            <a:ahLst/>
            <a:cxnLst/>
            <a:rect l="l" t="t" r="r" b="b"/>
            <a:pathLst>
              <a:path w="9875" h="17830" extrusionOk="0">
                <a:moveTo>
                  <a:pt x="1" y="0"/>
                </a:moveTo>
                <a:lnTo>
                  <a:pt x="468" y="7506"/>
                </a:lnTo>
                <a:lnTo>
                  <a:pt x="1001" y="16179"/>
                </a:lnTo>
                <a:cubicBezTo>
                  <a:pt x="2269" y="17280"/>
                  <a:pt x="3853" y="17830"/>
                  <a:pt x="5438" y="17830"/>
                </a:cubicBezTo>
                <a:cubicBezTo>
                  <a:pt x="7022" y="17830"/>
                  <a:pt x="8607" y="17280"/>
                  <a:pt x="9874" y="16179"/>
                </a:cubicBezTo>
                <a:lnTo>
                  <a:pt x="8807" y="7506"/>
                </a:lnTo>
                <a:lnTo>
                  <a:pt x="7906" y="0"/>
                </a:lnTo>
                <a:close/>
              </a:path>
            </a:pathLst>
          </a:custGeom>
          <a:solidFill>
            <a:srgbClr val="89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5"/>
          <p:cNvSpPr/>
          <p:nvPr/>
        </p:nvSpPr>
        <p:spPr>
          <a:xfrm flipH="1">
            <a:off x="6995099" y="1678511"/>
            <a:ext cx="333261" cy="672102"/>
          </a:xfrm>
          <a:custGeom>
            <a:avLst/>
            <a:gdLst/>
            <a:ahLst/>
            <a:cxnLst/>
            <a:rect l="l" t="t" r="r" b="b"/>
            <a:pathLst>
              <a:path w="8841" h="17830" extrusionOk="0">
                <a:moveTo>
                  <a:pt x="968" y="0"/>
                </a:moveTo>
                <a:lnTo>
                  <a:pt x="501" y="7506"/>
                </a:lnTo>
                <a:lnTo>
                  <a:pt x="1" y="16179"/>
                </a:lnTo>
                <a:cubicBezTo>
                  <a:pt x="1268" y="17280"/>
                  <a:pt x="2844" y="17830"/>
                  <a:pt x="4420" y="17830"/>
                </a:cubicBezTo>
                <a:cubicBezTo>
                  <a:pt x="5997" y="17830"/>
                  <a:pt x="7573" y="17280"/>
                  <a:pt x="8840" y="16179"/>
                </a:cubicBezTo>
                <a:lnTo>
                  <a:pt x="8840" y="0"/>
                </a:lnTo>
                <a:close/>
              </a:path>
            </a:pathLst>
          </a:custGeom>
          <a:solidFill>
            <a:srgbClr val="89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5"/>
          <p:cNvSpPr/>
          <p:nvPr/>
        </p:nvSpPr>
        <p:spPr>
          <a:xfrm flipH="1">
            <a:off x="7588581" y="1678511"/>
            <a:ext cx="404920" cy="672780"/>
          </a:xfrm>
          <a:custGeom>
            <a:avLst/>
            <a:gdLst/>
            <a:ahLst/>
            <a:cxnLst/>
            <a:rect l="l" t="t" r="r" b="b"/>
            <a:pathLst>
              <a:path w="10742" h="17848" extrusionOk="0">
                <a:moveTo>
                  <a:pt x="5571" y="0"/>
                </a:moveTo>
                <a:cubicBezTo>
                  <a:pt x="4004" y="0"/>
                  <a:pt x="2669" y="1101"/>
                  <a:pt x="2369" y="2669"/>
                </a:cubicBezTo>
                <a:lnTo>
                  <a:pt x="1502" y="7506"/>
                </a:lnTo>
                <a:lnTo>
                  <a:pt x="268" y="14211"/>
                </a:lnTo>
                <a:cubicBezTo>
                  <a:pt x="1" y="15612"/>
                  <a:pt x="801" y="17013"/>
                  <a:pt x="2136" y="17480"/>
                </a:cubicBezTo>
                <a:cubicBezTo>
                  <a:pt x="2850" y="17725"/>
                  <a:pt x="3594" y="17847"/>
                  <a:pt x="4338" y="17847"/>
                </a:cubicBezTo>
                <a:cubicBezTo>
                  <a:pt x="5922" y="17847"/>
                  <a:pt x="7502" y="17291"/>
                  <a:pt x="8774" y="16179"/>
                </a:cubicBezTo>
                <a:lnTo>
                  <a:pt x="9808" y="7506"/>
                </a:lnTo>
                <a:lnTo>
                  <a:pt x="10742" y="0"/>
                </a:lnTo>
                <a:close/>
              </a:path>
            </a:pathLst>
          </a:custGeom>
          <a:solidFill>
            <a:srgbClr val="89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5"/>
          <p:cNvSpPr/>
          <p:nvPr/>
        </p:nvSpPr>
        <p:spPr>
          <a:xfrm>
            <a:off x="6529287" y="1463509"/>
            <a:ext cx="877690" cy="391086"/>
          </a:xfrm>
          <a:custGeom>
            <a:avLst/>
            <a:gdLst/>
            <a:ahLst/>
            <a:cxnLst/>
            <a:rect l="l" t="t" r="r" b="b"/>
            <a:pathLst>
              <a:path w="23284" h="10375" extrusionOk="0">
                <a:moveTo>
                  <a:pt x="1" y="0"/>
                </a:moveTo>
                <a:lnTo>
                  <a:pt x="1" y="10374"/>
                </a:lnTo>
                <a:lnTo>
                  <a:pt x="23284" y="10374"/>
                </a:lnTo>
                <a:lnTo>
                  <a:pt x="23284" y="0"/>
                </a:lnTo>
                <a:close/>
              </a:path>
            </a:pathLst>
          </a:custGeom>
          <a:solidFill>
            <a:srgbClr val="2E9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5"/>
          <p:cNvSpPr/>
          <p:nvPr/>
        </p:nvSpPr>
        <p:spPr>
          <a:xfrm>
            <a:off x="6588391" y="1522612"/>
            <a:ext cx="760760" cy="272874"/>
          </a:xfrm>
          <a:custGeom>
            <a:avLst/>
            <a:gdLst/>
            <a:ahLst/>
            <a:cxnLst/>
            <a:rect l="l" t="t" r="r" b="b"/>
            <a:pathLst>
              <a:path w="20182" h="7239" extrusionOk="0">
                <a:moveTo>
                  <a:pt x="0" y="0"/>
                </a:moveTo>
                <a:lnTo>
                  <a:pt x="0" y="7239"/>
                </a:lnTo>
                <a:lnTo>
                  <a:pt x="20182" y="7239"/>
                </a:lnTo>
                <a:lnTo>
                  <a:pt x="201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5"/>
          <p:cNvSpPr/>
          <p:nvPr/>
        </p:nvSpPr>
        <p:spPr>
          <a:xfrm>
            <a:off x="6725444" y="1586728"/>
            <a:ext cx="111954" cy="145880"/>
          </a:xfrm>
          <a:custGeom>
            <a:avLst/>
            <a:gdLst/>
            <a:ahLst/>
            <a:cxnLst/>
            <a:rect l="l" t="t" r="r" b="b"/>
            <a:pathLst>
              <a:path w="2970" h="3870" extrusionOk="0">
                <a:moveTo>
                  <a:pt x="1535" y="0"/>
                </a:moveTo>
                <a:cubicBezTo>
                  <a:pt x="1335" y="0"/>
                  <a:pt x="1168" y="34"/>
                  <a:pt x="1001" y="67"/>
                </a:cubicBezTo>
                <a:cubicBezTo>
                  <a:pt x="834" y="134"/>
                  <a:pt x="668" y="201"/>
                  <a:pt x="567" y="301"/>
                </a:cubicBezTo>
                <a:cubicBezTo>
                  <a:pt x="434" y="401"/>
                  <a:pt x="334" y="534"/>
                  <a:pt x="267" y="668"/>
                </a:cubicBezTo>
                <a:cubicBezTo>
                  <a:pt x="201" y="834"/>
                  <a:pt x="134" y="1001"/>
                  <a:pt x="134" y="1201"/>
                </a:cubicBezTo>
                <a:cubicBezTo>
                  <a:pt x="134" y="1335"/>
                  <a:pt x="167" y="1468"/>
                  <a:pt x="201" y="1568"/>
                </a:cubicBezTo>
                <a:cubicBezTo>
                  <a:pt x="267" y="1668"/>
                  <a:pt x="334" y="1768"/>
                  <a:pt x="401" y="1835"/>
                </a:cubicBezTo>
                <a:cubicBezTo>
                  <a:pt x="501" y="1935"/>
                  <a:pt x="601" y="2002"/>
                  <a:pt x="734" y="2069"/>
                </a:cubicBezTo>
                <a:cubicBezTo>
                  <a:pt x="868" y="2102"/>
                  <a:pt x="1034" y="2169"/>
                  <a:pt x="1235" y="2202"/>
                </a:cubicBezTo>
                <a:cubicBezTo>
                  <a:pt x="1368" y="2269"/>
                  <a:pt x="1501" y="2302"/>
                  <a:pt x="1635" y="2335"/>
                </a:cubicBezTo>
                <a:cubicBezTo>
                  <a:pt x="1735" y="2369"/>
                  <a:pt x="1835" y="2402"/>
                  <a:pt x="1935" y="2435"/>
                </a:cubicBezTo>
                <a:cubicBezTo>
                  <a:pt x="2002" y="2502"/>
                  <a:pt x="2069" y="2536"/>
                  <a:pt x="2135" y="2602"/>
                </a:cubicBezTo>
                <a:cubicBezTo>
                  <a:pt x="2169" y="2669"/>
                  <a:pt x="2202" y="2736"/>
                  <a:pt x="2202" y="2802"/>
                </a:cubicBezTo>
                <a:cubicBezTo>
                  <a:pt x="2202" y="3069"/>
                  <a:pt x="2002" y="3203"/>
                  <a:pt x="1602" y="3203"/>
                </a:cubicBezTo>
                <a:cubicBezTo>
                  <a:pt x="1435" y="3203"/>
                  <a:pt x="1301" y="3169"/>
                  <a:pt x="1168" y="3136"/>
                </a:cubicBezTo>
                <a:cubicBezTo>
                  <a:pt x="1034" y="3103"/>
                  <a:pt x="901" y="3069"/>
                  <a:pt x="801" y="3003"/>
                </a:cubicBezTo>
                <a:cubicBezTo>
                  <a:pt x="668" y="2969"/>
                  <a:pt x="567" y="2902"/>
                  <a:pt x="501" y="2869"/>
                </a:cubicBezTo>
                <a:cubicBezTo>
                  <a:pt x="401" y="2802"/>
                  <a:pt x="334" y="2769"/>
                  <a:pt x="301" y="2736"/>
                </a:cubicBezTo>
                <a:lnTo>
                  <a:pt x="0" y="3369"/>
                </a:lnTo>
                <a:cubicBezTo>
                  <a:pt x="201" y="3536"/>
                  <a:pt x="467" y="3636"/>
                  <a:pt x="734" y="3736"/>
                </a:cubicBezTo>
                <a:cubicBezTo>
                  <a:pt x="1001" y="3803"/>
                  <a:pt x="1301" y="3870"/>
                  <a:pt x="1568" y="3870"/>
                </a:cubicBezTo>
                <a:cubicBezTo>
                  <a:pt x="1768" y="3870"/>
                  <a:pt x="1935" y="3836"/>
                  <a:pt x="2102" y="3803"/>
                </a:cubicBezTo>
                <a:cubicBezTo>
                  <a:pt x="2269" y="3770"/>
                  <a:pt x="2435" y="3703"/>
                  <a:pt x="2569" y="3603"/>
                </a:cubicBezTo>
                <a:cubicBezTo>
                  <a:pt x="2702" y="3503"/>
                  <a:pt x="2802" y="3403"/>
                  <a:pt x="2869" y="3236"/>
                </a:cubicBezTo>
                <a:cubicBezTo>
                  <a:pt x="2936" y="3103"/>
                  <a:pt x="2969" y="2936"/>
                  <a:pt x="2969" y="2736"/>
                </a:cubicBezTo>
                <a:cubicBezTo>
                  <a:pt x="2969" y="2536"/>
                  <a:pt x="2969" y="2402"/>
                  <a:pt x="2902" y="2302"/>
                </a:cubicBezTo>
                <a:cubicBezTo>
                  <a:pt x="2836" y="2169"/>
                  <a:pt x="2769" y="2069"/>
                  <a:pt x="2669" y="1968"/>
                </a:cubicBezTo>
                <a:cubicBezTo>
                  <a:pt x="2569" y="1902"/>
                  <a:pt x="2435" y="1835"/>
                  <a:pt x="2269" y="1768"/>
                </a:cubicBezTo>
                <a:cubicBezTo>
                  <a:pt x="2135" y="1702"/>
                  <a:pt x="1968" y="1668"/>
                  <a:pt x="1768" y="1602"/>
                </a:cubicBezTo>
                <a:cubicBezTo>
                  <a:pt x="1635" y="1568"/>
                  <a:pt x="1501" y="1535"/>
                  <a:pt x="1401" y="1501"/>
                </a:cubicBezTo>
                <a:cubicBezTo>
                  <a:pt x="1301" y="1468"/>
                  <a:pt x="1201" y="1435"/>
                  <a:pt x="1135" y="1401"/>
                </a:cubicBezTo>
                <a:cubicBezTo>
                  <a:pt x="1068" y="1368"/>
                  <a:pt x="1001" y="1301"/>
                  <a:pt x="968" y="1268"/>
                </a:cubicBezTo>
                <a:cubicBezTo>
                  <a:pt x="934" y="1201"/>
                  <a:pt x="901" y="1135"/>
                  <a:pt x="901" y="1068"/>
                </a:cubicBezTo>
                <a:cubicBezTo>
                  <a:pt x="901" y="934"/>
                  <a:pt x="968" y="834"/>
                  <a:pt x="1068" y="734"/>
                </a:cubicBezTo>
                <a:cubicBezTo>
                  <a:pt x="1168" y="668"/>
                  <a:pt x="1301" y="634"/>
                  <a:pt x="1501" y="634"/>
                </a:cubicBezTo>
                <a:cubicBezTo>
                  <a:pt x="1635" y="634"/>
                  <a:pt x="1735" y="634"/>
                  <a:pt x="1835" y="668"/>
                </a:cubicBezTo>
                <a:cubicBezTo>
                  <a:pt x="1968" y="701"/>
                  <a:pt x="2069" y="734"/>
                  <a:pt x="2169" y="768"/>
                </a:cubicBezTo>
                <a:cubicBezTo>
                  <a:pt x="2269" y="834"/>
                  <a:pt x="2335" y="868"/>
                  <a:pt x="2402" y="901"/>
                </a:cubicBezTo>
                <a:cubicBezTo>
                  <a:pt x="2469" y="934"/>
                  <a:pt x="2502" y="968"/>
                  <a:pt x="2536" y="1001"/>
                </a:cubicBezTo>
                <a:lnTo>
                  <a:pt x="2869" y="434"/>
                </a:lnTo>
                <a:cubicBezTo>
                  <a:pt x="2702" y="301"/>
                  <a:pt x="2502" y="201"/>
                  <a:pt x="2269" y="134"/>
                </a:cubicBezTo>
                <a:cubicBezTo>
                  <a:pt x="2035" y="34"/>
                  <a:pt x="1802" y="0"/>
                  <a:pt x="15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5"/>
          <p:cNvSpPr/>
          <p:nvPr/>
        </p:nvSpPr>
        <p:spPr>
          <a:xfrm>
            <a:off x="6844895" y="1586728"/>
            <a:ext cx="134571" cy="143392"/>
          </a:xfrm>
          <a:custGeom>
            <a:avLst/>
            <a:gdLst/>
            <a:ahLst/>
            <a:cxnLst/>
            <a:rect l="l" t="t" r="r" b="b"/>
            <a:pathLst>
              <a:path w="3570" h="3804" extrusionOk="0">
                <a:moveTo>
                  <a:pt x="1802" y="868"/>
                </a:moveTo>
                <a:lnTo>
                  <a:pt x="2302" y="2335"/>
                </a:lnTo>
                <a:lnTo>
                  <a:pt x="1235" y="2335"/>
                </a:lnTo>
                <a:lnTo>
                  <a:pt x="1802" y="868"/>
                </a:lnTo>
                <a:close/>
                <a:moveTo>
                  <a:pt x="1468" y="0"/>
                </a:moveTo>
                <a:lnTo>
                  <a:pt x="0" y="3803"/>
                </a:lnTo>
                <a:lnTo>
                  <a:pt x="768" y="3803"/>
                </a:lnTo>
                <a:lnTo>
                  <a:pt x="1101" y="2869"/>
                </a:lnTo>
                <a:lnTo>
                  <a:pt x="2435" y="2869"/>
                </a:lnTo>
                <a:lnTo>
                  <a:pt x="2802" y="3803"/>
                </a:lnTo>
                <a:lnTo>
                  <a:pt x="3570" y="3803"/>
                </a:lnTo>
                <a:lnTo>
                  <a:pt x="21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5"/>
          <p:cNvSpPr/>
          <p:nvPr/>
        </p:nvSpPr>
        <p:spPr>
          <a:xfrm>
            <a:off x="6994501" y="1586728"/>
            <a:ext cx="100646" cy="143392"/>
          </a:xfrm>
          <a:custGeom>
            <a:avLst/>
            <a:gdLst/>
            <a:ahLst/>
            <a:cxnLst/>
            <a:rect l="l" t="t" r="r" b="b"/>
            <a:pathLst>
              <a:path w="2670" h="3804" extrusionOk="0">
                <a:moveTo>
                  <a:pt x="1" y="0"/>
                </a:moveTo>
                <a:lnTo>
                  <a:pt x="1" y="3803"/>
                </a:lnTo>
                <a:lnTo>
                  <a:pt x="2669" y="3803"/>
                </a:lnTo>
                <a:lnTo>
                  <a:pt x="2669" y="3169"/>
                </a:lnTo>
                <a:lnTo>
                  <a:pt x="735" y="3169"/>
                </a:lnTo>
                <a:lnTo>
                  <a:pt x="7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5"/>
          <p:cNvSpPr/>
          <p:nvPr/>
        </p:nvSpPr>
        <p:spPr>
          <a:xfrm>
            <a:off x="7111464" y="1586728"/>
            <a:ext cx="99364" cy="143392"/>
          </a:xfrm>
          <a:custGeom>
            <a:avLst/>
            <a:gdLst/>
            <a:ahLst/>
            <a:cxnLst/>
            <a:rect l="l" t="t" r="r" b="b"/>
            <a:pathLst>
              <a:path w="2636" h="3804" extrusionOk="0">
                <a:moveTo>
                  <a:pt x="0" y="0"/>
                </a:moveTo>
                <a:lnTo>
                  <a:pt x="0" y="3803"/>
                </a:lnTo>
                <a:lnTo>
                  <a:pt x="2635" y="3803"/>
                </a:lnTo>
                <a:lnTo>
                  <a:pt x="2635" y="3169"/>
                </a:lnTo>
                <a:lnTo>
                  <a:pt x="767" y="3169"/>
                </a:lnTo>
                <a:lnTo>
                  <a:pt x="767" y="2169"/>
                </a:lnTo>
                <a:lnTo>
                  <a:pt x="2335" y="2169"/>
                </a:lnTo>
                <a:lnTo>
                  <a:pt x="2335" y="1568"/>
                </a:lnTo>
                <a:lnTo>
                  <a:pt x="767" y="1568"/>
                </a:lnTo>
                <a:lnTo>
                  <a:pt x="767" y="668"/>
                </a:lnTo>
                <a:lnTo>
                  <a:pt x="2602" y="668"/>
                </a:lnTo>
                <a:lnTo>
                  <a:pt x="2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47991823-E2D5-F51C-B4FB-6A45BE316088}"/>
              </a:ext>
            </a:extLst>
          </p:cNvPr>
          <p:cNvSpPr txBox="1">
            <a:spLocks/>
          </p:cNvSpPr>
          <p:nvPr/>
        </p:nvSpPr>
        <p:spPr>
          <a:xfrm>
            <a:off x="2296630" y="471696"/>
            <a:ext cx="4149484" cy="5336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US" dirty="0"/>
              <a:t>Proposed System</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20" name="Google Shape;420;p23"/>
          <p:cNvSpPr/>
          <p:nvPr/>
        </p:nvSpPr>
        <p:spPr>
          <a:xfrm>
            <a:off x="3379491" y="3689843"/>
            <a:ext cx="1762125" cy="1145025"/>
          </a:xfrm>
          <a:custGeom>
            <a:avLst/>
            <a:gdLst/>
            <a:ahLst/>
            <a:cxnLst/>
            <a:rect l="l" t="t" r="r" b="b"/>
            <a:pathLst>
              <a:path w="70485" h="45801" extrusionOk="0">
                <a:moveTo>
                  <a:pt x="2435" y="1"/>
                </a:moveTo>
                <a:cubicBezTo>
                  <a:pt x="1101" y="1"/>
                  <a:pt x="0" y="1068"/>
                  <a:pt x="0" y="2436"/>
                </a:cubicBezTo>
                <a:lnTo>
                  <a:pt x="0" y="43365"/>
                </a:lnTo>
                <a:cubicBezTo>
                  <a:pt x="0" y="44733"/>
                  <a:pt x="1101" y="45800"/>
                  <a:pt x="2435" y="45800"/>
                </a:cubicBezTo>
                <a:lnTo>
                  <a:pt x="68049" y="45800"/>
                </a:lnTo>
                <a:cubicBezTo>
                  <a:pt x="69417" y="45800"/>
                  <a:pt x="70484" y="44733"/>
                  <a:pt x="70484" y="43365"/>
                </a:cubicBezTo>
                <a:lnTo>
                  <a:pt x="70484" y="2436"/>
                </a:lnTo>
                <a:cubicBezTo>
                  <a:pt x="70484" y="1068"/>
                  <a:pt x="69417" y="1"/>
                  <a:pt x="68049"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3"/>
          <p:cNvSpPr/>
          <p:nvPr/>
        </p:nvSpPr>
        <p:spPr>
          <a:xfrm>
            <a:off x="3193953" y="4755618"/>
            <a:ext cx="2133200" cy="97575"/>
          </a:xfrm>
          <a:custGeom>
            <a:avLst/>
            <a:gdLst/>
            <a:ahLst/>
            <a:cxnLst/>
            <a:rect l="l" t="t" r="r" b="b"/>
            <a:pathLst>
              <a:path w="85328" h="3903" extrusionOk="0">
                <a:moveTo>
                  <a:pt x="0" y="0"/>
                </a:moveTo>
                <a:lnTo>
                  <a:pt x="0" y="1468"/>
                </a:lnTo>
                <a:cubicBezTo>
                  <a:pt x="0" y="2802"/>
                  <a:pt x="1068" y="3903"/>
                  <a:pt x="2402" y="3903"/>
                </a:cubicBezTo>
                <a:lnTo>
                  <a:pt x="82893" y="3903"/>
                </a:lnTo>
                <a:cubicBezTo>
                  <a:pt x="84227" y="3903"/>
                  <a:pt x="85328" y="2802"/>
                  <a:pt x="85328" y="1468"/>
                </a:cubicBezTo>
                <a:lnTo>
                  <a:pt x="85328"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3"/>
          <p:cNvSpPr/>
          <p:nvPr/>
        </p:nvSpPr>
        <p:spPr>
          <a:xfrm>
            <a:off x="3193953" y="4755618"/>
            <a:ext cx="2133200" cy="49225"/>
          </a:xfrm>
          <a:custGeom>
            <a:avLst/>
            <a:gdLst/>
            <a:ahLst/>
            <a:cxnLst/>
            <a:rect l="l" t="t" r="r" b="b"/>
            <a:pathLst>
              <a:path w="85328" h="1969" extrusionOk="0">
                <a:moveTo>
                  <a:pt x="0" y="0"/>
                </a:moveTo>
                <a:lnTo>
                  <a:pt x="0" y="1468"/>
                </a:lnTo>
                <a:cubicBezTo>
                  <a:pt x="0" y="1635"/>
                  <a:pt x="0" y="1801"/>
                  <a:pt x="33" y="1968"/>
                </a:cubicBezTo>
                <a:lnTo>
                  <a:pt x="85294" y="1968"/>
                </a:lnTo>
                <a:cubicBezTo>
                  <a:pt x="85328" y="1801"/>
                  <a:pt x="85328" y="1635"/>
                  <a:pt x="85328" y="1468"/>
                </a:cubicBezTo>
                <a:lnTo>
                  <a:pt x="85328"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3"/>
          <p:cNvSpPr/>
          <p:nvPr/>
        </p:nvSpPr>
        <p:spPr>
          <a:xfrm>
            <a:off x="3461628" y="3804918"/>
            <a:ext cx="1597850" cy="774750"/>
          </a:xfrm>
          <a:custGeom>
            <a:avLst/>
            <a:gdLst/>
            <a:ahLst/>
            <a:cxnLst/>
            <a:rect l="l" t="t" r="r" b="b"/>
            <a:pathLst>
              <a:path w="63914" h="30990" extrusionOk="0">
                <a:moveTo>
                  <a:pt x="1" y="1"/>
                </a:moveTo>
                <a:lnTo>
                  <a:pt x="1" y="30990"/>
                </a:lnTo>
                <a:lnTo>
                  <a:pt x="63913" y="30990"/>
                </a:lnTo>
                <a:lnTo>
                  <a:pt x="63913" y="1"/>
                </a:lnTo>
                <a:close/>
              </a:path>
            </a:pathLst>
          </a:cu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a:solidFill>
                  <a:schemeClr val="dk2"/>
                </a:solidFill>
                <a:latin typeface="Fira Sans Extra Condensed Medium"/>
                <a:ea typeface="Fira Sans Extra Condensed Medium"/>
                <a:cs typeface="Fira Sans Extra Condensed Medium"/>
                <a:sym typeface="Fira Sans Extra Condensed Medium"/>
              </a:rPr>
              <a:t>SHOP</a:t>
            </a:r>
            <a:endParaRPr sz="2900">
              <a:solidFill>
                <a:schemeClr val="dk2"/>
              </a:solidFill>
              <a:latin typeface="Fira Sans Extra Condensed Medium"/>
              <a:ea typeface="Fira Sans Extra Condensed Medium"/>
              <a:cs typeface="Fira Sans Extra Condensed Medium"/>
              <a:sym typeface="Fira Sans Extra Condensed Medium"/>
            </a:endParaRPr>
          </a:p>
        </p:txBody>
      </p:sp>
      <p:sp>
        <p:nvSpPr>
          <p:cNvPr id="424" name="Google Shape;424;p23"/>
          <p:cNvSpPr/>
          <p:nvPr/>
        </p:nvSpPr>
        <p:spPr>
          <a:xfrm rot="-1120430">
            <a:off x="4612691" y="4235150"/>
            <a:ext cx="173946" cy="295882"/>
          </a:xfrm>
          <a:custGeom>
            <a:avLst/>
            <a:gdLst/>
            <a:ahLst/>
            <a:cxnLst/>
            <a:rect l="l" t="t" r="r" b="b"/>
            <a:pathLst>
              <a:path w="2903" h="4938" extrusionOk="0">
                <a:moveTo>
                  <a:pt x="1" y="1"/>
                </a:moveTo>
                <a:lnTo>
                  <a:pt x="1" y="1202"/>
                </a:lnTo>
                <a:lnTo>
                  <a:pt x="1" y="1235"/>
                </a:lnTo>
                <a:lnTo>
                  <a:pt x="1" y="4070"/>
                </a:lnTo>
                <a:lnTo>
                  <a:pt x="901" y="2936"/>
                </a:lnTo>
                <a:lnTo>
                  <a:pt x="1902" y="4938"/>
                </a:lnTo>
                <a:lnTo>
                  <a:pt x="2569" y="4604"/>
                </a:lnTo>
                <a:lnTo>
                  <a:pt x="1669" y="2836"/>
                </a:lnTo>
                <a:lnTo>
                  <a:pt x="1669" y="2836"/>
                </a:lnTo>
                <a:lnTo>
                  <a:pt x="2903" y="2903"/>
                </a:lnTo>
                <a:lnTo>
                  <a:pt x="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3"/>
          <p:cNvSpPr/>
          <p:nvPr/>
        </p:nvSpPr>
        <p:spPr>
          <a:xfrm>
            <a:off x="888017" y="2401737"/>
            <a:ext cx="640475" cy="35875"/>
          </a:xfrm>
          <a:custGeom>
            <a:avLst/>
            <a:gdLst/>
            <a:ahLst/>
            <a:cxnLst/>
            <a:rect l="l" t="t" r="r" b="b"/>
            <a:pathLst>
              <a:path w="25619" h="1435" extrusionOk="0">
                <a:moveTo>
                  <a:pt x="0" y="0"/>
                </a:moveTo>
                <a:lnTo>
                  <a:pt x="0" y="1434"/>
                </a:lnTo>
                <a:lnTo>
                  <a:pt x="25618" y="1434"/>
                </a:lnTo>
                <a:lnTo>
                  <a:pt x="256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 name="Google Shape;426;p23"/>
          <p:cNvGrpSpPr/>
          <p:nvPr/>
        </p:nvGrpSpPr>
        <p:grpSpPr>
          <a:xfrm>
            <a:off x="748755" y="2401737"/>
            <a:ext cx="919000" cy="930400"/>
            <a:chOff x="779606" y="2781075"/>
            <a:chExt cx="919000" cy="930400"/>
          </a:xfrm>
        </p:grpSpPr>
        <p:sp>
          <p:nvSpPr>
            <p:cNvPr id="427" name="Google Shape;427;p23"/>
            <p:cNvSpPr/>
            <p:nvPr/>
          </p:nvSpPr>
          <p:spPr>
            <a:xfrm>
              <a:off x="926381" y="2781075"/>
              <a:ext cx="640475" cy="393625"/>
            </a:xfrm>
            <a:custGeom>
              <a:avLst/>
              <a:gdLst/>
              <a:ahLst/>
              <a:cxnLst/>
              <a:rect l="l" t="t" r="r" b="b"/>
              <a:pathLst>
                <a:path w="25619" h="15745" extrusionOk="0">
                  <a:moveTo>
                    <a:pt x="0" y="0"/>
                  </a:moveTo>
                  <a:lnTo>
                    <a:pt x="0" y="15745"/>
                  </a:lnTo>
                  <a:lnTo>
                    <a:pt x="25618" y="15745"/>
                  </a:lnTo>
                  <a:lnTo>
                    <a:pt x="25618" y="0"/>
                  </a:lnTo>
                  <a:close/>
                </a:path>
              </a:pathLst>
            </a:custGeom>
            <a:solidFill>
              <a:srgbClr val="FFFFFF"/>
            </a:solidFill>
            <a:ln w="20850" cap="flat" cmpd="sng">
              <a:solidFill>
                <a:srgbClr val="979A5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3"/>
            <p:cNvSpPr/>
            <p:nvPr/>
          </p:nvSpPr>
          <p:spPr>
            <a:xfrm>
              <a:off x="779606" y="2958700"/>
              <a:ext cx="441175" cy="318575"/>
            </a:xfrm>
            <a:custGeom>
              <a:avLst/>
              <a:gdLst/>
              <a:ahLst/>
              <a:cxnLst/>
              <a:rect l="l" t="t" r="r" b="b"/>
              <a:pathLst>
                <a:path w="17647" h="12743" extrusionOk="0">
                  <a:moveTo>
                    <a:pt x="0" y="0"/>
                  </a:moveTo>
                  <a:lnTo>
                    <a:pt x="0" y="12743"/>
                  </a:lnTo>
                  <a:lnTo>
                    <a:pt x="17646" y="12743"/>
                  </a:lnTo>
                  <a:lnTo>
                    <a:pt x="17646" y="0"/>
                  </a:lnTo>
                  <a:close/>
                </a:path>
              </a:pathLst>
            </a:custGeom>
            <a:solidFill>
              <a:srgbClr val="FFFFFF"/>
            </a:solidFill>
            <a:ln w="20850" cap="flat"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3"/>
            <p:cNvSpPr/>
            <p:nvPr/>
          </p:nvSpPr>
          <p:spPr>
            <a:xfrm>
              <a:off x="779606" y="2958700"/>
              <a:ext cx="441175" cy="29200"/>
            </a:xfrm>
            <a:custGeom>
              <a:avLst/>
              <a:gdLst/>
              <a:ahLst/>
              <a:cxnLst/>
              <a:rect l="l" t="t" r="r" b="b"/>
              <a:pathLst>
                <a:path w="17647" h="1168" extrusionOk="0">
                  <a:moveTo>
                    <a:pt x="0" y="0"/>
                  </a:moveTo>
                  <a:lnTo>
                    <a:pt x="0" y="1168"/>
                  </a:lnTo>
                  <a:lnTo>
                    <a:pt x="17646" y="1168"/>
                  </a:lnTo>
                  <a:lnTo>
                    <a:pt x="17646" y="0"/>
                  </a:lnTo>
                  <a:close/>
                </a:path>
              </a:pathLst>
            </a:custGeom>
            <a:solidFill>
              <a:srgbClr val="979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3"/>
            <p:cNvSpPr/>
            <p:nvPr/>
          </p:nvSpPr>
          <p:spPr>
            <a:xfrm>
              <a:off x="932206" y="3394825"/>
              <a:ext cx="316925" cy="228525"/>
            </a:xfrm>
            <a:custGeom>
              <a:avLst/>
              <a:gdLst/>
              <a:ahLst/>
              <a:cxnLst/>
              <a:rect l="l" t="t" r="r" b="b"/>
              <a:pathLst>
                <a:path w="12677" h="9141" extrusionOk="0">
                  <a:moveTo>
                    <a:pt x="1" y="1"/>
                  </a:moveTo>
                  <a:lnTo>
                    <a:pt x="1" y="9141"/>
                  </a:lnTo>
                  <a:lnTo>
                    <a:pt x="12676" y="9141"/>
                  </a:lnTo>
                  <a:lnTo>
                    <a:pt x="12676" y="1"/>
                  </a:lnTo>
                  <a:close/>
                </a:path>
              </a:pathLst>
            </a:custGeom>
            <a:solidFill>
              <a:srgbClr val="FFFFFF"/>
            </a:solidFill>
            <a:ln w="20850" cap="flat"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3"/>
            <p:cNvSpPr/>
            <p:nvPr/>
          </p:nvSpPr>
          <p:spPr>
            <a:xfrm>
              <a:off x="932206" y="3395675"/>
              <a:ext cx="316925" cy="30050"/>
            </a:xfrm>
            <a:custGeom>
              <a:avLst/>
              <a:gdLst/>
              <a:ahLst/>
              <a:cxnLst/>
              <a:rect l="l" t="t" r="r" b="b"/>
              <a:pathLst>
                <a:path w="12677" h="1202" extrusionOk="0">
                  <a:moveTo>
                    <a:pt x="1" y="0"/>
                  </a:moveTo>
                  <a:lnTo>
                    <a:pt x="1" y="1201"/>
                  </a:lnTo>
                  <a:lnTo>
                    <a:pt x="12676" y="1201"/>
                  </a:lnTo>
                  <a:lnTo>
                    <a:pt x="12676" y="0"/>
                  </a:lnTo>
                  <a:close/>
                </a:path>
              </a:pathLst>
            </a:custGeom>
            <a:solidFill>
              <a:srgbClr val="979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3"/>
            <p:cNvSpPr/>
            <p:nvPr/>
          </p:nvSpPr>
          <p:spPr>
            <a:xfrm>
              <a:off x="1482606" y="3248075"/>
              <a:ext cx="216000" cy="155950"/>
            </a:xfrm>
            <a:custGeom>
              <a:avLst/>
              <a:gdLst/>
              <a:ahLst/>
              <a:cxnLst/>
              <a:rect l="l" t="t" r="r" b="b"/>
              <a:pathLst>
                <a:path w="8640" h="6238" extrusionOk="0">
                  <a:moveTo>
                    <a:pt x="0" y="0"/>
                  </a:moveTo>
                  <a:lnTo>
                    <a:pt x="0" y="6238"/>
                  </a:lnTo>
                  <a:lnTo>
                    <a:pt x="8640" y="6238"/>
                  </a:lnTo>
                  <a:lnTo>
                    <a:pt x="8640" y="0"/>
                  </a:lnTo>
                  <a:close/>
                </a:path>
              </a:pathLst>
            </a:custGeom>
            <a:solidFill>
              <a:srgbClr val="FFFFFF"/>
            </a:solidFill>
            <a:ln w="20850" cap="flat"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3"/>
            <p:cNvSpPr/>
            <p:nvPr/>
          </p:nvSpPr>
          <p:spPr>
            <a:xfrm>
              <a:off x="1482606" y="3248900"/>
              <a:ext cx="216000" cy="20875"/>
            </a:xfrm>
            <a:custGeom>
              <a:avLst/>
              <a:gdLst/>
              <a:ahLst/>
              <a:cxnLst/>
              <a:rect l="l" t="t" r="r" b="b"/>
              <a:pathLst>
                <a:path w="8640" h="835" extrusionOk="0">
                  <a:moveTo>
                    <a:pt x="0" y="0"/>
                  </a:moveTo>
                  <a:lnTo>
                    <a:pt x="0" y="834"/>
                  </a:lnTo>
                  <a:lnTo>
                    <a:pt x="8640" y="834"/>
                  </a:lnTo>
                  <a:lnTo>
                    <a:pt x="8640" y="0"/>
                  </a:lnTo>
                  <a:close/>
                </a:path>
              </a:pathLst>
            </a:custGeom>
            <a:solidFill>
              <a:srgbClr val="8F9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3"/>
            <p:cNvSpPr/>
            <p:nvPr/>
          </p:nvSpPr>
          <p:spPr>
            <a:xfrm>
              <a:off x="1294131" y="3287800"/>
              <a:ext cx="113450" cy="182025"/>
            </a:xfrm>
            <a:custGeom>
              <a:avLst/>
              <a:gdLst/>
              <a:ahLst/>
              <a:cxnLst/>
              <a:rect l="l" t="t" r="r" b="b"/>
              <a:pathLst>
                <a:path w="4538" h="7281" extrusionOk="0">
                  <a:moveTo>
                    <a:pt x="984" y="0"/>
                  </a:moveTo>
                  <a:cubicBezTo>
                    <a:pt x="869" y="0"/>
                    <a:pt x="751" y="25"/>
                    <a:pt x="634" y="79"/>
                  </a:cubicBezTo>
                  <a:lnTo>
                    <a:pt x="601" y="112"/>
                  </a:lnTo>
                  <a:cubicBezTo>
                    <a:pt x="201" y="279"/>
                    <a:pt x="1" y="779"/>
                    <a:pt x="201" y="1180"/>
                  </a:cubicBezTo>
                  <a:lnTo>
                    <a:pt x="2803" y="6784"/>
                  </a:lnTo>
                  <a:cubicBezTo>
                    <a:pt x="2951" y="7106"/>
                    <a:pt x="3266" y="7281"/>
                    <a:pt x="3582" y="7281"/>
                  </a:cubicBezTo>
                  <a:cubicBezTo>
                    <a:pt x="3691" y="7281"/>
                    <a:pt x="3801" y="7260"/>
                    <a:pt x="3903" y="7217"/>
                  </a:cubicBezTo>
                  <a:lnTo>
                    <a:pt x="3937" y="7184"/>
                  </a:lnTo>
                  <a:cubicBezTo>
                    <a:pt x="4370" y="6984"/>
                    <a:pt x="4537" y="6517"/>
                    <a:pt x="4337" y="6083"/>
                  </a:cubicBezTo>
                  <a:lnTo>
                    <a:pt x="1735" y="479"/>
                  </a:lnTo>
                  <a:cubicBezTo>
                    <a:pt x="1589" y="186"/>
                    <a:pt x="1299" y="0"/>
                    <a:pt x="984" y="0"/>
                  </a:cubicBezTo>
                  <a:close/>
                </a:path>
              </a:pathLst>
            </a:custGeom>
            <a:solidFill>
              <a:srgbClr val="8F9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1342506" y="3411100"/>
              <a:ext cx="186825" cy="300375"/>
            </a:xfrm>
            <a:custGeom>
              <a:avLst/>
              <a:gdLst/>
              <a:ahLst/>
              <a:cxnLst/>
              <a:rect l="l" t="t" r="r" b="b"/>
              <a:pathLst>
                <a:path w="7473" h="12015" extrusionOk="0">
                  <a:moveTo>
                    <a:pt x="1599" y="1"/>
                  </a:moveTo>
                  <a:cubicBezTo>
                    <a:pt x="1411" y="1"/>
                    <a:pt x="1219" y="38"/>
                    <a:pt x="1034" y="117"/>
                  </a:cubicBezTo>
                  <a:lnTo>
                    <a:pt x="968" y="150"/>
                  </a:lnTo>
                  <a:cubicBezTo>
                    <a:pt x="301" y="484"/>
                    <a:pt x="0" y="1285"/>
                    <a:pt x="301" y="1985"/>
                  </a:cubicBezTo>
                  <a:lnTo>
                    <a:pt x="4604" y="11225"/>
                  </a:lnTo>
                  <a:cubicBezTo>
                    <a:pt x="4846" y="11734"/>
                    <a:pt x="5335" y="12014"/>
                    <a:pt x="5853" y="12014"/>
                  </a:cubicBezTo>
                  <a:cubicBezTo>
                    <a:pt x="6048" y="12014"/>
                    <a:pt x="6247" y="11974"/>
                    <a:pt x="6438" y="11892"/>
                  </a:cubicBezTo>
                  <a:lnTo>
                    <a:pt x="6505" y="11859"/>
                  </a:lnTo>
                  <a:cubicBezTo>
                    <a:pt x="7172" y="11525"/>
                    <a:pt x="7472" y="10725"/>
                    <a:pt x="7172" y="10058"/>
                  </a:cubicBezTo>
                  <a:lnTo>
                    <a:pt x="2869" y="784"/>
                  </a:lnTo>
                  <a:cubicBezTo>
                    <a:pt x="2623" y="293"/>
                    <a:pt x="2124" y="1"/>
                    <a:pt x="1599" y="1"/>
                  </a:cubicBezTo>
                  <a:close/>
                </a:path>
              </a:pathLst>
            </a:custGeom>
            <a:solidFill>
              <a:srgbClr val="777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3"/>
            <p:cNvSpPr/>
            <p:nvPr/>
          </p:nvSpPr>
          <p:spPr>
            <a:xfrm>
              <a:off x="1071481" y="3017875"/>
              <a:ext cx="381125" cy="337825"/>
            </a:xfrm>
            <a:custGeom>
              <a:avLst/>
              <a:gdLst/>
              <a:ahLst/>
              <a:cxnLst/>
              <a:rect l="l" t="t" r="r" b="b"/>
              <a:pathLst>
                <a:path w="15245" h="13513" extrusionOk="0">
                  <a:moveTo>
                    <a:pt x="7627" y="0"/>
                  </a:moveTo>
                  <a:cubicBezTo>
                    <a:pt x="4861" y="0"/>
                    <a:pt x="2263" y="1722"/>
                    <a:pt x="1268" y="4471"/>
                  </a:cubicBezTo>
                  <a:cubicBezTo>
                    <a:pt x="0" y="7974"/>
                    <a:pt x="1835" y="11843"/>
                    <a:pt x="5337" y="13111"/>
                  </a:cubicBezTo>
                  <a:cubicBezTo>
                    <a:pt x="6090" y="13383"/>
                    <a:pt x="6860" y="13512"/>
                    <a:pt x="7618" y="13512"/>
                  </a:cubicBezTo>
                  <a:cubicBezTo>
                    <a:pt x="10383" y="13512"/>
                    <a:pt x="12982" y="11791"/>
                    <a:pt x="13977" y="9041"/>
                  </a:cubicBezTo>
                  <a:cubicBezTo>
                    <a:pt x="15244" y="5539"/>
                    <a:pt x="13410" y="1669"/>
                    <a:pt x="9907" y="402"/>
                  </a:cubicBezTo>
                  <a:cubicBezTo>
                    <a:pt x="9154" y="129"/>
                    <a:pt x="8384" y="0"/>
                    <a:pt x="76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p:nvPr/>
          </p:nvSpPr>
          <p:spPr>
            <a:xfrm>
              <a:off x="1053131" y="3002575"/>
              <a:ext cx="417825" cy="367600"/>
            </a:xfrm>
            <a:custGeom>
              <a:avLst/>
              <a:gdLst/>
              <a:ahLst/>
              <a:cxnLst/>
              <a:rect l="l" t="t" r="r" b="b"/>
              <a:pathLst>
                <a:path w="16713" h="14704" extrusionOk="0">
                  <a:moveTo>
                    <a:pt x="8361" y="1204"/>
                  </a:moveTo>
                  <a:cubicBezTo>
                    <a:pt x="10677" y="1204"/>
                    <a:pt x="12901" y="2519"/>
                    <a:pt x="13944" y="4750"/>
                  </a:cubicBezTo>
                  <a:cubicBezTo>
                    <a:pt x="15378" y="7852"/>
                    <a:pt x="14010" y="11521"/>
                    <a:pt x="10942" y="12922"/>
                  </a:cubicBezTo>
                  <a:cubicBezTo>
                    <a:pt x="10104" y="13314"/>
                    <a:pt x="9222" y="13499"/>
                    <a:pt x="8352" y="13499"/>
                  </a:cubicBezTo>
                  <a:cubicBezTo>
                    <a:pt x="6036" y="13499"/>
                    <a:pt x="3812" y="12185"/>
                    <a:pt x="2769" y="9953"/>
                  </a:cubicBezTo>
                  <a:cubicBezTo>
                    <a:pt x="1335" y="6885"/>
                    <a:pt x="2669" y="3215"/>
                    <a:pt x="5771" y="1781"/>
                  </a:cubicBezTo>
                  <a:cubicBezTo>
                    <a:pt x="6609" y="1389"/>
                    <a:pt x="7491" y="1204"/>
                    <a:pt x="8361" y="1204"/>
                  </a:cubicBezTo>
                  <a:close/>
                  <a:moveTo>
                    <a:pt x="8345" y="0"/>
                  </a:moveTo>
                  <a:cubicBezTo>
                    <a:pt x="7314" y="0"/>
                    <a:pt x="6266" y="219"/>
                    <a:pt x="5271" y="680"/>
                  </a:cubicBezTo>
                  <a:cubicBezTo>
                    <a:pt x="1602" y="2415"/>
                    <a:pt x="0" y="6785"/>
                    <a:pt x="1702" y="10454"/>
                  </a:cubicBezTo>
                  <a:cubicBezTo>
                    <a:pt x="2941" y="13128"/>
                    <a:pt x="5598" y="14703"/>
                    <a:pt x="8368" y="14703"/>
                  </a:cubicBezTo>
                  <a:cubicBezTo>
                    <a:pt x="9399" y="14703"/>
                    <a:pt x="10446" y="14485"/>
                    <a:pt x="11442" y="14023"/>
                  </a:cubicBezTo>
                  <a:cubicBezTo>
                    <a:pt x="15111" y="12322"/>
                    <a:pt x="16712" y="7919"/>
                    <a:pt x="15011" y="4249"/>
                  </a:cubicBezTo>
                  <a:cubicBezTo>
                    <a:pt x="13772" y="1576"/>
                    <a:pt x="11115" y="0"/>
                    <a:pt x="8345" y="0"/>
                  </a:cubicBezTo>
                  <a:close/>
                </a:path>
              </a:pathLst>
            </a:custGeom>
            <a:solidFill>
              <a:srgbClr val="8F9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23"/>
          <p:cNvSpPr/>
          <p:nvPr/>
        </p:nvSpPr>
        <p:spPr>
          <a:xfrm>
            <a:off x="5367812" y="1371112"/>
            <a:ext cx="387537" cy="452025"/>
          </a:xfrm>
          <a:custGeom>
            <a:avLst/>
            <a:gdLst/>
            <a:ahLst/>
            <a:cxnLst/>
            <a:rect l="l" t="t" r="r" b="b"/>
            <a:pathLst>
              <a:path w="14911" h="18081" extrusionOk="0">
                <a:moveTo>
                  <a:pt x="1235" y="1"/>
                </a:moveTo>
                <a:cubicBezTo>
                  <a:pt x="567" y="1"/>
                  <a:pt x="0" y="601"/>
                  <a:pt x="0" y="1368"/>
                </a:cubicBezTo>
                <a:lnTo>
                  <a:pt x="0" y="16713"/>
                </a:lnTo>
                <a:cubicBezTo>
                  <a:pt x="0" y="17480"/>
                  <a:pt x="567" y="18080"/>
                  <a:pt x="1235" y="18080"/>
                </a:cubicBezTo>
                <a:lnTo>
                  <a:pt x="13677" y="18080"/>
                </a:lnTo>
                <a:cubicBezTo>
                  <a:pt x="14377" y="18080"/>
                  <a:pt x="14911" y="17480"/>
                  <a:pt x="14911" y="16713"/>
                </a:cubicBezTo>
                <a:lnTo>
                  <a:pt x="14911" y="1368"/>
                </a:lnTo>
                <a:cubicBezTo>
                  <a:pt x="14911" y="601"/>
                  <a:pt x="14344" y="1"/>
                  <a:pt x="13677" y="1"/>
                </a:cubicBezTo>
                <a:close/>
              </a:path>
            </a:pathLst>
          </a:custGeom>
          <a:solidFill>
            <a:srgbClr val="EDBB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3"/>
          <p:cNvSpPr/>
          <p:nvPr/>
        </p:nvSpPr>
        <p:spPr>
          <a:xfrm>
            <a:off x="5568531" y="1371112"/>
            <a:ext cx="186825" cy="452025"/>
          </a:xfrm>
          <a:custGeom>
            <a:avLst/>
            <a:gdLst/>
            <a:ahLst/>
            <a:cxnLst/>
            <a:rect l="l" t="t" r="r" b="b"/>
            <a:pathLst>
              <a:path w="7473" h="18081" extrusionOk="0">
                <a:moveTo>
                  <a:pt x="1" y="1"/>
                </a:moveTo>
                <a:lnTo>
                  <a:pt x="1" y="18080"/>
                </a:lnTo>
                <a:lnTo>
                  <a:pt x="6239" y="18080"/>
                </a:lnTo>
                <a:cubicBezTo>
                  <a:pt x="6906" y="18080"/>
                  <a:pt x="7473" y="17480"/>
                  <a:pt x="7473" y="16713"/>
                </a:cubicBezTo>
                <a:lnTo>
                  <a:pt x="7473" y="1368"/>
                </a:lnTo>
                <a:cubicBezTo>
                  <a:pt x="7473" y="601"/>
                  <a:pt x="6906" y="1"/>
                  <a:pt x="6239" y="1"/>
                </a:cubicBezTo>
                <a:close/>
              </a:path>
            </a:pathLst>
          </a:custGeom>
          <a:solidFill>
            <a:srgbClr val="834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5176606" y="1269487"/>
            <a:ext cx="878150" cy="792975"/>
          </a:xfrm>
          <a:custGeom>
            <a:avLst/>
            <a:gdLst/>
            <a:ahLst/>
            <a:cxnLst/>
            <a:rect l="l" t="t" r="r" b="b"/>
            <a:pathLst>
              <a:path w="35126" h="31719" extrusionOk="0">
                <a:moveTo>
                  <a:pt x="27186" y="7802"/>
                </a:moveTo>
                <a:lnTo>
                  <a:pt x="26519" y="12605"/>
                </a:lnTo>
                <a:lnTo>
                  <a:pt x="24251" y="12739"/>
                </a:lnTo>
                <a:lnTo>
                  <a:pt x="24251" y="12739"/>
                </a:lnTo>
                <a:lnTo>
                  <a:pt x="24851" y="8069"/>
                </a:lnTo>
                <a:lnTo>
                  <a:pt x="27186" y="7802"/>
                </a:lnTo>
                <a:close/>
                <a:moveTo>
                  <a:pt x="22616" y="8369"/>
                </a:moveTo>
                <a:lnTo>
                  <a:pt x="22049" y="12905"/>
                </a:lnTo>
                <a:lnTo>
                  <a:pt x="19014" y="13106"/>
                </a:lnTo>
                <a:lnTo>
                  <a:pt x="19214" y="8769"/>
                </a:lnTo>
                <a:lnTo>
                  <a:pt x="22616" y="8369"/>
                </a:lnTo>
                <a:close/>
                <a:moveTo>
                  <a:pt x="17012" y="9036"/>
                </a:moveTo>
                <a:lnTo>
                  <a:pt x="16845" y="13272"/>
                </a:lnTo>
                <a:lnTo>
                  <a:pt x="13777" y="13472"/>
                </a:lnTo>
                <a:lnTo>
                  <a:pt x="13610" y="9436"/>
                </a:lnTo>
                <a:lnTo>
                  <a:pt x="17012" y="9036"/>
                </a:lnTo>
                <a:close/>
                <a:moveTo>
                  <a:pt x="11408" y="9703"/>
                </a:moveTo>
                <a:lnTo>
                  <a:pt x="11608" y="13639"/>
                </a:lnTo>
                <a:lnTo>
                  <a:pt x="8540" y="13839"/>
                </a:lnTo>
                <a:lnTo>
                  <a:pt x="8006" y="10103"/>
                </a:lnTo>
                <a:lnTo>
                  <a:pt x="11408" y="9703"/>
                </a:lnTo>
                <a:close/>
                <a:moveTo>
                  <a:pt x="5838" y="10370"/>
                </a:moveTo>
                <a:lnTo>
                  <a:pt x="6371" y="13973"/>
                </a:lnTo>
                <a:lnTo>
                  <a:pt x="3302" y="14206"/>
                </a:lnTo>
                <a:lnTo>
                  <a:pt x="2435" y="10771"/>
                </a:lnTo>
                <a:lnTo>
                  <a:pt x="5838" y="10370"/>
                </a:lnTo>
                <a:close/>
                <a:moveTo>
                  <a:pt x="6571" y="15574"/>
                </a:moveTo>
                <a:lnTo>
                  <a:pt x="6872" y="17542"/>
                </a:lnTo>
                <a:lnTo>
                  <a:pt x="4136" y="17542"/>
                </a:lnTo>
                <a:lnTo>
                  <a:pt x="3703" y="15774"/>
                </a:lnTo>
                <a:lnTo>
                  <a:pt x="6571" y="15574"/>
                </a:lnTo>
                <a:close/>
                <a:moveTo>
                  <a:pt x="11675" y="15207"/>
                </a:moveTo>
                <a:lnTo>
                  <a:pt x="11775" y="17542"/>
                </a:lnTo>
                <a:lnTo>
                  <a:pt x="9073" y="17542"/>
                </a:lnTo>
                <a:lnTo>
                  <a:pt x="8773" y="15407"/>
                </a:lnTo>
                <a:lnTo>
                  <a:pt x="11675" y="15207"/>
                </a:lnTo>
                <a:close/>
                <a:moveTo>
                  <a:pt x="16745" y="14873"/>
                </a:moveTo>
                <a:lnTo>
                  <a:pt x="16645" y="17542"/>
                </a:lnTo>
                <a:lnTo>
                  <a:pt x="13977" y="17542"/>
                </a:lnTo>
                <a:lnTo>
                  <a:pt x="13877" y="15074"/>
                </a:lnTo>
                <a:lnTo>
                  <a:pt x="16745" y="14873"/>
                </a:lnTo>
                <a:close/>
                <a:moveTo>
                  <a:pt x="21816" y="14507"/>
                </a:moveTo>
                <a:lnTo>
                  <a:pt x="21449" y="17542"/>
                </a:lnTo>
                <a:lnTo>
                  <a:pt x="18814" y="17542"/>
                </a:lnTo>
                <a:lnTo>
                  <a:pt x="18947" y="14707"/>
                </a:lnTo>
                <a:lnTo>
                  <a:pt x="21816" y="14507"/>
                </a:lnTo>
                <a:close/>
                <a:moveTo>
                  <a:pt x="26319" y="14206"/>
                </a:moveTo>
                <a:lnTo>
                  <a:pt x="25885" y="17542"/>
                </a:lnTo>
                <a:lnTo>
                  <a:pt x="23650" y="17542"/>
                </a:lnTo>
                <a:lnTo>
                  <a:pt x="24051" y="14373"/>
                </a:lnTo>
                <a:lnTo>
                  <a:pt x="26319" y="14206"/>
                </a:lnTo>
                <a:close/>
                <a:moveTo>
                  <a:pt x="7105" y="19143"/>
                </a:moveTo>
                <a:lnTo>
                  <a:pt x="7472" y="21845"/>
                </a:lnTo>
                <a:lnTo>
                  <a:pt x="5204" y="21845"/>
                </a:lnTo>
                <a:lnTo>
                  <a:pt x="4537" y="19143"/>
                </a:lnTo>
                <a:close/>
                <a:moveTo>
                  <a:pt x="11842" y="19143"/>
                </a:moveTo>
                <a:lnTo>
                  <a:pt x="11975" y="21845"/>
                </a:lnTo>
                <a:lnTo>
                  <a:pt x="9707" y="21845"/>
                </a:lnTo>
                <a:lnTo>
                  <a:pt x="9307" y="19143"/>
                </a:lnTo>
                <a:close/>
                <a:moveTo>
                  <a:pt x="16579" y="19143"/>
                </a:moveTo>
                <a:lnTo>
                  <a:pt x="16445" y="21845"/>
                </a:lnTo>
                <a:lnTo>
                  <a:pt x="14177" y="21845"/>
                </a:lnTo>
                <a:lnTo>
                  <a:pt x="14043" y="19143"/>
                </a:lnTo>
                <a:close/>
                <a:moveTo>
                  <a:pt x="21249" y="19143"/>
                </a:moveTo>
                <a:lnTo>
                  <a:pt x="20915" y="21845"/>
                </a:lnTo>
                <a:lnTo>
                  <a:pt x="18647" y="21845"/>
                </a:lnTo>
                <a:lnTo>
                  <a:pt x="18747" y="19143"/>
                </a:lnTo>
                <a:close/>
                <a:moveTo>
                  <a:pt x="25652" y="19143"/>
                </a:moveTo>
                <a:lnTo>
                  <a:pt x="25285" y="21845"/>
                </a:lnTo>
                <a:lnTo>
                  <a:pt x="23117" y="21845"/>
                </a:lnTo>
                <a:lnTo>
                  <a:pt x="23450" y="19143"/>
                </a:lnTo>
                <a:close/>
                <a:moveTo>
                  <a:pt x="33909" y="0"/>
                </a:moveTo>
                <a:cubicBezTo>
                  <a:pt x="33826" y="0"/>
                  <a:pt x="33741" y="10"/>
                  <a:pt x="33657" y="29"/>
                </a:cubicBezTo>
                <a:lnTo>
                  <a:pt x="29288" y="1130"/>
                </a:lnTo>
                <a:cubicBezTo>
                  <a:pt x="28854" y="1230"/>
                  <a:pt x="28520" y="1564"/>
                  <a:pt x="28454" y="1998"/>
                </a:cubicBezTo>
                <a:lnTo>
                  <a:pt x="27887" y="5533"/>
                </a:lnTo>
                <a:lnTo>
                  <a:pt x="967" y="8736"/>
                </a:lnTo>
                <a:cubicBezTo>
                  <a:pt x="934" y="8736"/>
                  <a:pt x="934" y="8769"/>
                  <a:pt x="901" y="8769"/>
                </a:cubicBezTo>
                <a:lnTo>
                  <a:pt x="834" y="8769"/>
                </a:lnTo>
                <a:cubicBezTo>
                  <a:pt x="767" y="8802"/>
                  <a:pt x="701" y="8836"/>
                  <a:pt x="667" y="8836"/>
                </a:cubicBezTo>
                <a:cubicBezTo>
                  <a:pt x="601" y="8869"/>
                  <a:pt x="534" y="8903"/>
                  <a:pt x="467" y="8936"/>
                </a:cubicBezTo>
                <a:cubicBezTo>
                  <a:pt x="400" y="9003"/>
                  <a:pt x="334" y="9036"/>
                  <a:pt x="300" y="9136"/>
                </a:cubicBezTo>
                <a:cubicBezTo>
                  <a:pt x="267" y="9169"/>
                  <a:pt x="200" y="9169"/>
                  <a:pt x="200" y="9203"/>
                </a:cubicBezTo>
                <a:cubicBezTo>
                  <a:pt x="167" y="9236"/>
                  <a:pt x="167" y="9236"/>
                  <a:pt x="167" y="9236"/>
                </a:cubicBezTo>
                <a:cubicBezTo>
                  <a:pt x="100" y="9336"/>
                  <a:pt x="67" y="9436"/>
                  <a:pt x="67" y="9536"/>
                </a:cubicBezTo>
                <a:cubicBezTo>
                  <a:pt x="33" y="9570"/>
                  <a:pt x="33" y="9603"/>
                  <a:pt x="0" y="9670"/>
                </a:cubicBezTo>
                <a:cubicBezTo>
                  <a:pt x="0" y="9803"/>
                  <a:pt x="0" y="9970"/>
                  <a:pt x="33" y="10103"/>
                </a:cubicBezTo>
                <a:lnTo>
                  <a:pt x="3302" y="23213"/>
                </a:lnTo>
                <a:lnTo>
                  <a:pt x="4403" y="27583"/>
                </a:lnTo>
                <a:cubicBezTo>
                  <a:pt x="4403" y="27616"/>
                  <a:pt x="4437" y="27649"/>
                  <a:pt x="4437" y="27683"/>
                </a:cubicBezTo>
                <a:cubicBezTo>
                  <a:pt x="4470" y="27716"/>
                  <a:pt x="4503" y="27783"/>
                  <a:pt x="4503" y="27816"/>
                </a:cubicBezTo>
                <a:cubicBezTo>
                  <a:pt x="4537" y="27916"/>
                  <a:pt x="4603" y="27983"/>
                  <a:pt x="4637" y="28016"/>
                </a:cubicBezTo>
                <a:cubicBezTo>
                  <a:pt x="4670" y="28083"/>
                  <a:pt x="4703" y="28116"/>
                  <a:pt x="4737" y="28150"/>
                </a:cubicBezTo>
                <a:cubicBezTo>
                  <a:pt x="4804" y="28183"/>
                  <a:pt x="4870" y="28250"/>
                  <a:pt x="4970" y="28283"/>
                </a:cubicBezTo>
                <a:cubicBezTo>
                  <a:pt x="5004" y="28316"/>
                  <a:pt x="5037" y="28316"/>
                  <a:pt x="5070" y="28350"/>
                </a:cubicBezTo>
                <a:cubicBezTo>
                  <a:pt x="5204" y="28383"/>
                  <a:pt x="5337" y="28416"/>
                  <a:pt x="5471" y="28416"/>
                </a:cubicBezTo>
                <a:lnTo>
                  <a:pt x="8506" y="28416"/>
                </a:lnTo>
                <a:cubicBezTo>
                  <a:pt x="8339" y="28750"/>
                  <a:pt x="8206" y="29117"/>
                  <a:pt x="8206" y="29551"/>
                </a:cubicBezTo>
                <a:cubicBezTo>
                  <a:pt x="8206" y="30751"/>
                  <a:pt x="9173" y="31719"/>
                  <a:pt x="10408" y="31719"/>
                </a:cubicBezTo>
                <a:cubicBezTo>
                  <a:pt x="11608" y="31719"/>
                  <a:pt x="12576" y="30751"/>
                  <a:pt x="12576" y="29551"/>
                </a:cubicBezTo>
                <a:cubicBezTo>
                  <a:pt x="12576" y="29117"/>
                  <a:pt x="12476" y="28750"/>
                  <a:pt x="12276" y="28416"/>
                </a:cubicBezTo>
                <a:lnTo>
                  <a:pt x="22750" y="28416"/>
                </a:lnTo>
                <a:cubicBezTo>
                  <a:pt x="22550" y="28750"/>
                  <a:pt x="22449" y="29117"/>
                  <a:pt x="22449" y="29551"/>
                </a:cubicBezTo>
                <a:cubicBezTo>
                  <a:pt x="22449" y="30751"/>
                  <a:pt x="23417" y="31719"/>
                  <a:pt x="24618" y="31719"/>
                </a:cubicBezTo>
                <a:cubicBezTo>
                  <a:pt x="25819" y="31719"/>
                  <a:pt x="26819" y="30751"/>
                  <a:pt x="26819" y="29551"/>
                </a:cubicBezTo>
                <a:cubicBezTo>
                  <a:pt x="26819" y="29117"/>
                  <a:pt x="26686" y="28750"/>
                  <a:pt x="26486" y="28416"/>
                </a:cubicBezTo>
                <a:lnTo>
                  <a:pt x="28454" y="28416"/>
                </a:lnTo>
                <a:cubicBezTo>
                  <a:pt x="29054" y="28416"/>
                  <a:pt x="29555" y="27916"/>
                  <a:pt x="29555" y="27316"/>
                </a:cubicBezTo>
                <a:cubicBezTo>
                  <a:pt x="29555" y="26715"/>
                  <a:pt x="29054" y="26248"/>
                  <a:pt x="28454" y="26248"/>
                </a:cubicBezTo>
                <a:lnTo>
                  <a:pt x="6305" y="26248"/>
                </a:lnTo>
                <a:lnTo>
                  <a:pt x="5771" y="24047"/>
                </a:lnTo>
                <a:lnTo>
                  <a:pt x="26252" y="24047"/>
                </a:lnTo>
                <a:cubicBezTo>
                  <a:pt x="26386" y="24047"/>
                  <a:pt x="26519" y="24013"/>
                  <a:pt x="26652" y="23980"/>
                </a:cubicBezTo>
                <a:cubicBezTo>
                  <a:pt x="26686" y="23947"/>
                  <a:pt x="26719" y="23913"/>
                  <a:pt x="26786" y="23913"/>
                </a:cubicBezTo>
                <a:cubicBezTo>
                  <a:pt x="26853" y="23880"/>
                  <a:pt x="26919" y="23847"/>
                  <a:pt x="26986" y="23780"/>
                </a:cubicBezTo>
                <a:cubicBezTo>
                  <a:pt x="27019" y="23746"/>
                  <a:pt x="27053" y="23713"/>
                  <a:pt x="27086" y="23646"/>
                </a:cubicBezTo>
                <a:cubicBezTo>
                  <a:pt x="27119" y="23613"/>
                  <a:pt x="27186" y="23546"/>
                  <a:pt x="27220" y="23480"/>
                </a:cubicBezTo>
                <a:cubicBezTo>
                  <a:pt x="27253" y="23446"/>
                  <a:pt x="27253" y="23380"/>
                  <a:pt x="27286" y="23313"/>
                </a:cubicBezTo>
                <a:cubicBezTo>
                  <a:pt x="27286" y="23246"/>
                  <a:pt x="27320" y="23179"/>
                  <a:pt x="27353" y="23146"/>
                </a:cubicBezTo>
                <a:lnTo>
                  <a:pt x="27353" y="23113"/>
                </a:lnTo>
                <a:lnTo>
                  <a:pt x="27353" y="23079"/>
                </a:lnTo>
                <a:lnTo>
                  <a:pt x="30522" y="3065"/>
                </a:lnTo>
                <a:lnTo>
                  <a:pt x="34191" y="2164"/>
                </a:lnTo>
                <a:cubicBezTo>
                  <a:pt x="34758" y="1998"/>
                  <a:pt x="35125" y="1397"/>
                  <a:pt x="34992" y="830"/>
                </a:cubicBezTo>
                <a:cubicBezTo>
                  <a:pt x="34850" y="318"/>
                  <a:pt x="34392" y="0"/>
                  <a:pt x="33909" y="0"/>
                </a:cubicBezTo>
                <a:close/>
              </a:path>
            </a:pathLst>
          </a:custGeom>
          <a:solidFill>
            <a:srgbClr val="E19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5644431" y="1462012"/>
            <a:ext cx="89250" cy="118450"/>
          </a:xfrm>
          <a:custGeom>
            <a:avLst/>
            <a:gdLst/>
            <a:ahLst/>
            <a:cxnLst/>
            <a:rect l="l" t="t" r="r" b="b"/>
            <a:pathLst>
              <a:path w="3570" h="4738" extrusionOk="0">
                <a:moveTo>
                  <a:pt x="3570" y="1"/>
                </a:moveTo>
                <a:lnTo>
                  <a:pt x="167" y="401"/>
                </a:lnTo>
                <a:lnTo>
                  <a:pt x="0" y="4737"/>
                </a:lnTo>
                <a:lnTo>
                  <a:pt x="334" y="4737"/>
                </a:lnTo>
                <a:lnTo>
                  <a:pt x="501" y="1068"/>
                </a:lnTo>
                <a:lnTo>
                  <a:pt x="3470" y="701"/>
                </a:lnTo>
                <a:lnTo>
                  <a:pt x="3570" y="1"/>
                </a:ln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5634431" y="1731387"/>
            <a:ext cx="65075" cy="67550"/>
          </a:xfrm>
          <a:custGeom>
            <a:avLst/>
            <a:gdLst/>
            <a:ahLst/>
            <a:cxnLst/>
            <a:rect l="l" t="t" r="r" b="b"/>
            <a:pathLst>
              <a:path w="2603" h="2702" extrusionOk="0">
                <a:moveTo>
                  <a:pt x="134" y="0"/>
                </a:moveTo>
                <a:lnTo>
                  <a:pt x="0" y="2702"/>
                </a:lnTo>
                <a:lnTo>
                  <a:pt x="367" y="2702"/>
                </a:lnTo>
                <a:lnTo>
                  <a:pt x="434" y="667"/>
                </a:lnTo>
                <a:lnTo>
                  <a:pt x="2535" y="667"/>
                </a:lnTo>
                <a:lnTo>
                  <a:pt x="2602" y="0"/>
                </a:ln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5639431" y="1615462"/>
            <a:ext cx="75075" cy="75900"/>
          </a:xfrm>
          <a:custGeom>
            <a:avLst/>
            <a:gdLst/>
            <a:ahLst/>
            <a:cxnLst/>
            <a:rect l="l" t="t" r="r" b="b"/>
            <a:pathLst>
              <a:path w="3003" h="3036" extrusionOk="0">
                <a:moveTo>
                  <a:pt x="3002" y="0"/>
                </a:moveTo>
                <a:lnTo>
                  <a:pt x="100" y="201"/>
                </a:lnTo>
                <a:lnTo>
                  <a:pt x="0" y="3036"/>
                </a:lnTo>
                <a:lnTo>
                  <a:pt x="334" y="3036"/>
                </a:lnTo>
                <a:lnTo>
                  <a:pt x="434" y="868"/>
                </a:lnTo>
                <a:lnTo>
                  <a:pt x="2902" y="701"/>
                </a:lnTo>
                <a:lnTo>
                  <a:pt x="3002" y="0"/>
                </a:ln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3"/>
          <p:cNvSpPr/>
          <p:nvPr/>
        </p:nvSpPr>
        <p:spPr>
          <a:xfrm>
            <a:off x="5515181" y="1624637"/>
            <a:ext cx="72575" cy="66725"/>
          </a:xfrm>
          <a:custGeom>
            <a:avLst/>
            <a:gdLst/>
            <a:ahLst/>
            <a:cxnLst/>
            <a:rect l="l" t="t" r="r" b="b"/>
            <a:pathLst>
              <a:path w="2903" h="2669" extrusionOk="0">
                <a:moveTo>
                  <a:pt x="2902" y="0"/>
                </a:moveTo>
                <a:lnTo>
                  <a:pt x="0" y="200"/>
                </a:lnTo>
                <a:lnTo>
                  <a:pt x="100" y="2669"/>
                </a:lnTo>
                <a:lnTo>
                  <a:pt x="400" y="2669"/>
                </a:lnTo>
                <a:lnTo>
                  <a:pt x="334" y="868"/>
                </a:lnTo>
                <a:lnTo>
                  <a:pt x="2869" y="701"/>
                </a:lnTo>
                <a:lnTo>
                  <a:pt x="2902" y="0"/>
                </a:ln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3"/>
          <p:cNvSpPr/>
          <p:nvPr/>
        </p:nvSpPr>
        <p:spPr>
          <a:xfrm>
            <a:off x="5508506" y="1478687"/>
            <a:ext cx="85075" cy="110950"/>
          </a:xfrm>
          <a:custGeom>
            <a:avLst/>
            <a:gdLst/>
            <a:ahLst/>
            <a:cxnLst/>
            <a:rect l="l" t="t" r="r" b="b"/>
            <a:pathLst>
              <a:path w="3403" h="4438" extrusionOk="0">
                <a:moveTo>
                  <a:pt x="3403" y="1"/>
                </a:moveTo>
                <a:lnTo>
                  <a:pt x="0" y="401"/>
                </a:lnTo>
                <a:lnTo>
                  <a:pt x="200" y="4437"/>
                </a:lnTo>
                <a:lnTo>
                  <a:pt x="467" y="4437"/>
                </a:lnTo>
                <a:lnTo>
                  <a:pt x="334" y="1068"/>
                </a:lnTo>
                <a:lnTo>
                  <a:pt x="3369" y="701"/>
                </a:lnTo>
                <a:lnTo>
                  <a:pt x="3403" y="1"/>
                </a:ln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5260831" y="1642137"/>
            <a:ext cx="75075" cy="49225"/>
          </a:xfrm>
          <a:custGeom>
            <a:avLst/>
            <a:gdLst/>
            <a:ahLst/>
            <a:cxnLst/>
            <a:rect l="l" t="t" r="r" b="b"/>
            <a:pathLst>
              <a:path w="3003" h="1969" extrusionOk="0">
                <a:moveTo>
                  <a:pt x="2902" y="1"/>
                </a:moveTo>
                <a:lnTo>
                  <a:pt x="0" y="201"/>
                </a:lnTo>
                <a:lnTo>
                  <a:pt x="434" y="1969"/>
                </a:lnTo>
                <a:lnTo>
                  <a:pt x="601" y="1969"/>
                </a:lnTo>
                <a:lnTo>
                  <a:pt x="334" y="868"/>
                </a:lnTo>
                <a:lnTo>
                  <a:pt x="3002" y="668"/>
                </a:lnTo>
                <a:lnTo>
                  <a:pt x="2902" y="1"/>
                </a:ln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5281681" y="1731387"/>
            <a:ext cx="66725" cy="67550"/>
          </a:xfrm>
          <a:custGeom>
            <a:avLst/>
            <a:gdLst/>
            <a:ahLst/>
            <a:cxnLst/>
            <a:rect l="l" t="t" r="r" b="b"/>
            <a:pathLst>
              <a:path w="2669" h="2702" extrusionOk="0">
                <a:moveTo>
                  <a:pt x="0" y="0"/>
                </a:moveTo>
                <a:lnTo>
                  <a:pt x="701" y="2702"/>
                </a:lnTo>
                <a:lnTo>
                  <a:pt x="867" y="2702"/>
                </a:lnTo>
                <a:lnTo>
                  <a:pt x="334" y="667"/>
                </a:lnTo>
                <a:lnTo>
                  <a:pt x="2669" y="667"/>
                </a:lnTo>
                <a:lnTo>
                  <a:pt x="2569" y="0"/>
                </a:ln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5229956" y="1512062"/>
            <a:ext cx="86775" cy="95925"/>
          </a:xfrm>
          <a:custGeom>
            <a:avLst/>
            <a:gdLst/>
            <a:ahLst/>
            <a:cxnLst/>
            <a:rect l="l" t="t" r="r" b="b"/>
            <a:pathLst>
              <a:path w="3471" h="3837" extrusionOk="0">
                <a:moveTo>
                  <a:pt x="3370" y="0"/>
                </a:moveTo>
                <a:lnTo>
                  <a:pt x="1" y="400"/>
                </a:lnTo>
                <a:lnTo>
                  <a:pt x="835" y="3836"/>
                </a:lnTo>
                <a:lnTo>
                  <a:pt x="1002" y="3836"/>
                </a:lnTo>
                <a:lnTo>
                  <a:pt x="301" y="1068"/>
                </a:lnTo>
                <a:lnTo>
                  <a:pt x="3470" y="701"/>
                </a:lnTo>
                <a:lnTo>
                  <a:pt x="3370" y="0"/>
                </a:ln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5400931" y="1731387"/>
            <a:ext cx="65075" cy="67550"/>
          </a:xfrm>
          <a:custGeom>
            <a:avLst/>
            <a:gdLst/>
            <a:ahLst/>
            <a:cxnLst/>
            <a:rect l="l" t="t" r="r" b="b"/>
            <a:pathLst>
              <a:path w="2603" h="2702" extrusionOk="0">
                <a:moveTo>
                  <a:pt x="0" y="0"/>
                </a:moveTo>
                <a:lnTo>
                  <a:pt x="400" y="2702"/>
                </a:lnTo>
                <a:lnTo>
                  <a:pt x="634" y="2702"/>
                </a:lnTo>
                <a:lnTo>
                  <a:pt x="334" y="667"/>
                </a:lnTo>
                <a:lnTo>
                  <a:pt x="2602" y="667"/>
                </a:lnTo>
                <a:lnTo>
                  <a:pt x="2569" y="0"/>
                </a:ln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3"/>
          <p:cNvSpPr/>
          <p:nvPr/>
        </p:nvSpPr>
        <p:spPr>
          <a:xfrm>
            <a:off x="5368406" y="1495362"/>
            <a:ext cx="86750" cy="103450"/>
          </a:xfrm>
          <a:custGeom>
            <a:avLst/>
            <a:gdLst/>
            <a:ahLst/>
            <a:cxnLst/>
            <a:rect l="l" t="t" r="r" b="b"/>
            <a:pathLst>
              <a:path w="3470" h="4138" extrusionOk="0">
                <a:moveTo>
                  <a:pt x="3436" y="1"/>
                </a:moveTo>
                <a:lnTo>
                  <a:pt x="0" y="401"/>
                </a:lnTo>
                <a:lnTo>
                  <a:pt x="534" y="4137"/>
                </a:lnTo>
                <a:lnTo>
                  <a:pt x="767" y="4137"/>
                </a:lnTo>
                <a:lnTo>
                  <a:pt x="334" y="1068"/>
                </a:lnTo>
                <a:lnTo>
                  <a:pt x="3469" y="701"/>
                </a:lnTo>
                <a:lnTo>
                  <a:pt x="3436" y="1"/>
                </a:ln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3"/>
          <p:cNvSpPr/>
          <p:nvPr/>
        </p:nvSpPr>
        <p:spPr>
          <a:xfrm>
            <a:off x="5519331" y="1731387"/>
            <a:ext cx="63425" cy="67550"/>
          </a:xfrm>
          <a:custGeom>
            <a:avLst/>
            <a:gdLst/>
            <a:ahLst/>
            <a:cxnLst/>
            <a:rect l="l" t="t" r="r" b="b"/>
            <a:pathLst>
              <a:path w="2537" h="2702" extrusionOk="0">
                <a:moveTo>
                  <a:pt x="1" y="0"/>
                </a:moveTo>
                <a:lnTo>
                  <a:pt x="134" y="2702"/>
                </a:lnTo>
                <a:lnTo>
                  <a:pt x="435" y="2702"/>
                </a:lnTo>
                <a:lnTo>
                  <a:pt x="334" y="667"/>
                </a:lnTo>
                <a:lnTo>
                  <a:pt x="2503" y="667"/>
                </a:lnTo>
                <a:lnTo>
                  <a:pt x="2536" y="0"/>
                </a:ln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5387581" y="1633812"/>
            <a:ext cx="73400" cy="57550"/>
          </a:xfrm>
          <a:custGeom>
            <a:avLst/>
            <a:gdLst/>
            <a:ahLst/>
            <a:cxnLst/>
            <a:rect l="l" t="t" r="r" b="b"/>
            <a:pathLst>
              <a:path w="2936" h="2302" extrusionOk="0">
                <a:moveTo>
                  <a:pt x="2903" y="0"/>
                </a:moveTo>
                <a:lnTo>
                  <a:pt x="0" y="200"/>
                </a:lnTo>
                <a:lnTo>
                  <a:pt x="301" y="2302"/>
                </a:lnTo>
                <a:lnTo>
                  <a:pt x="534" y="2302"/>
                </a:lnTo>
                <a:lnTo>
                  <a:pt x="334" y="834"/>
                </a:lnTo>
                <a:lnTo>
                  <a:pt x="2936" y="667"/>
                </a:lnTo>
                <a:lnTo>
                  <a:pt x="2903" y="0"/>
                </a:ln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5176606" y="1400312"/>
            <a:ext cx="753875" cy="469525"/>
          </a:xfrm>
          <a:custGeom>
            <a:avLst/>
            <a:gdLst/>
            <a:ahLst/>
            <a:cxnLst/>
            <a:rect l="l" t="t" r="r" b="b"/>
            <a:pathLst>
              <a:path w="30155" h="18781" extrusionOk="0">
                <a:moveTo>
                  <a:pt x="27186" y="2569"/>
                </a:moveTo>
                <a:lnTo>
                  <a:pt x="26519" y="7372"/>
                </a:lnTo>
                <a:lnTo>
                  <a:pt x="24251" y="7506"/>
                </a:lnTo>
                <a:lnTo>
                  <a:pt x="24251" y="7506"/>
                </a:lnTo>
                <a:lnTo>
                  <a:pt x="24851" y="2836"/>
                </a:lnTo>
                <a:lnTo>
                  <a:pt x="27186" y="2569"/>
                </a:lnTo>
                <a:close/>
                <a:moveTo>
                  <a:pt x="22583" y="3136"/>
                </a:moveTo>
                <a:lnTo>
                  <a:pt x="22049" y="7672"/>
                </a:lnTo>
                <a:lnTo>
                  <a:pt x="19014" y="7873"/>
                </a:lnTo>
                <a:lnTo>
                  <a:pt x="19214" y="3536"/>
                </a:lnTo>
                <a:lnTo>
                  <a:pt x="22583" y="3136"/>
                </a:lnTo>
                <a:close/>
                <a:moveTo>
                  <a:pt x="17012" y="3770"/>
                </a:moveTo>
                <a:lnTo>
                  <a:pt x="16812" y="8039"/>
                </a:lnTo>
                <a:lnTo>
                  <a:pt x="13777" y="8239"/>
                </a:lnTo>
                <a:lnTo>
                  <a:pt x="13610" y="4203"/>
                </a:lnTo>
                <a:lnTo>
                  <a:pt x="17012" y="3770"/>
                </a:lnTo>
                <a:close/>
                <a:moveTo>
                  <a:pt x="11408" y="4470"/>
                </a:moveTo>
                <a:lnTo>
                  <a:pt x="11608" y="8406"/>
                </a:lnTo>
                <a:lnTo>
                  <a:pt x="8540" y="8606"/>
                </a:lnTo>
                <a:lnTo>
                  <a:pt x="8006" y="4870"/>
                </a:lnTo>
                <a:lnTo>
                  <a:pt x="11408" y="4470"/>
                </a:lnTo>
                <a:close/>
                <a:moveTo>
                  <a:pt x="5838" y="5137"/>
                </a:moveTo>
                <a:lnTo>
                  <a:pt x="6371" y="8740"/>
                </a:lnTo>
                <a:lnTo>
                  <a:pt x="3302" y="8973"/>
                </a:lnTo>
                <a:lnTo>
                  <a:pt x="2435" y="5538"/>
                </a:lnTo>
                <a:lnTo>
                  <a:pt x="5838" y="5137"/>
                </a:lnTo>
                <a:close/>
                <a:moveTo>
                  <a:pt x="6571" y="10341"/>
                </a:moveTo>
                <a:lnTo>
                  <a:pt x="6872" y="12309"/>
                </a:lnTo>
                <a:lnTo>
                  <a:pt x="4136" y="12309"/>
                </a:lnTo>
                <a:lnTo>
                  <a:pt x="3703" y="10541"/>
                </a:lnTo>
                <a:lnTo>
                  <a:pt x="6571" y="10341"/>
                </a:lnTo>
                <a:close/>
                <a:moveTo>
                  <a:pt x="11675" y="9974"/>
                </a:moveTo>
                <a:lnTo>
                  <a:pt x="11775" y="12309"/>
                </a:lnTo>
                <a:lnTo>
                  <a:pt x="9073" y="12309"/>
                </a:lnTo>
                <a:lnTo>
                  <a:pt x="8773" y="10174"/>
                </a:lnTo>
                <a:lnTo>
                  <a:pt x="11675" y="9974"/>
                </a:lnTo>
                <a:close/>
                <a:moveTo>
                  <a:pt x="16745" y="9640"/>
                </a:moveTo>
                <a:lnTo>
                  <a:pt x="16645" y="12309"/>
                </a:lnTo>
                <a:lnTo>
                  <a:pt x="13977" y="12309"/>
                </a:lnTo>
                <a:lnTo>
                  <a:pt x="13877" y="9841"/>
                </a:lnTo>
                <a:lnTo>
                  <a:pt x="16745" y="9640"/>
                </a:lnTo>
                <a:close/>
                <a:moveTo>
                  <a:pt x="21816" y="9274"/>
                </a:moveTo>
                <a:lnTo>
                  <a:pt x="21449" y="12309"/>
                </a:lnTo>
                <a:lnTo>
                  <a:pt x="18847" y="12309"/>
                </a:lnTo>
                <a:lnTo>
                  <a:pt x="18947" y="9474"/>
                </a:lnTo>
                <a:lnTo>
                  <a:pt x="21816" y="9274"/>
                </a:lnTo>
                <a:close/>
                <a:moveTo>
                  <a:pt x="26319" y="8973"/>
                </a:moveTo>
                <a:lnTo>
                  <a:pt x="25885" y="12309"/>
                </a:lnTo>
                <a:lnTo>
                  <a:pt x="23650" y="12309"/>
                </a:lnTo>
                <a:lnTo>
                  <a:pt x="24051" y="9140"/>
                </a:lnTo>
                <a:lnTo>
                  <a:pt x="26319" y="8973"/>
                </a:lnTo>
                <a:close/>
                <a:moveTo>
                  <a:pt x="7105" y="13910"/>
                </a:moveTo>
                <a:lnTo>
                  <a:pt x="7472" y="16612"/>
                </a:lnTo>
                <a:lnTo>
                  <a:pt x="5204" y="16612"/>
                </a:lnTo>
                <a:lnTo>
                  <a:pt x="4537" y="13910"/>
                </a:lnTo>
                <a:close/>
                <a:moveTo>
                  <a:pt x="11842" y="13910"/>
                </a:moveTo>
                <a:lnTo>
                  <a:pt x="11975" y="16612"/>
                </a:lnTo>
                <a:lnTo>
                  <a:pt x="9707" y="16612"/>
                </a:lnTo>
                <a:lnTo>
                  <a:pt x="9307" y="13910"/>
                </a:lnTo>
                <a:close/>
                <a:moveTo>
                  <a:pt x="16579" y="13910"/>
                </a:moveTo>
                <a:lnTo>
                  <a:pt x="16445" y="16612"/>
                </a:lnTo>
                <a:lnTo>
                  <a:pt x="14177" y="16612"/>
                </a:lnTo>
                <a:lnTo>
                  <a:pt x="14043" y="13910"/>
                </a:lnTo>
                <a:close/>
                <a:moveTo>
                  <a:pt x="21249" y="13910"/>
                </a:moveTo>
                <a:lnTo>
                  <a:pt x="20915" y="16612"/>
                </a:lnTo>
                <a:lnTo>
                  <a:pt x="18647" y="16612"/>
                </a:lnTo>
                <a:lnTo>
                  <a:pt x="18780" y="13910"/>
                </a:lnTo>
                <a:close/>
                <a:moveTo>
                  <a:pt x="25652" y="13910"/>
                </a:moveTo>
                <a:lnTo>
                  <a:pt x="25285" y="16612"/>
                </a:lnTo>
                <a:lnTo>
                  <a:pt x="23117" y="16612"/>
                </a:lnTo>
                <a:lnTo>
                  <a:pt x="23450" y="13910"/>
                </a:lnTo>
                <a:close/>
                <a:moveTo>
                  <a:pt x="30155" y="0"/>
                </a:moveTo>
                <a:lnTo>
                  <a:pt x="27920" y="267"/>
                </a:lnTo>
                <a:lnTo>
                  <a:pt x="22783" y="901"/>
                </a:lnTo>
                <a:lnTo>
                  <a:pt x="967" y="3503"/>
                </a:lnTo>
                <a:cubicBezTo>
                  <a:pt x="934" y="3503"/>
                  <a:pt x="934" y="3536"/>
                  <a:pt x="901" y="3536"/>
                </a:cubicBezTo>
                <a:lnTo>
                  <a:pt x="834" y="3536"/>
                </a:lnTo>
                <a:cubicBezTo>
                  <a:pt x="767" y="3569"/>
                  <a:pt x="701" y="3603"/>
                  <a:pt x="667" y="3603"/>
                </a:cubicBezTo>
                <a:cubicBezTo>
                  <a:pt x="601" y="3636"/>
                  <a:pt x="534" y="3670"/>
                  <a:pt x="467" y="3703"/>
                </a:cubicBezTo>
                <a:cubicBezTo>
                  <a:pt x="400" y="3770"/>
                  <a:pt x="334" y="3803"/>
                  <a:pt x="300" y="3903"/>
                </a:cubicBezTo>
                <a:cubicBezTo>
                  <a:pt x="267" y="3936"/>
                  <a:pt x="200" y="3936"/>
                  <a:pt x="200" y="3970"/>
                </a:cubicBezTo>
                <a:cubicBezTo>
                  <a:pt x="167" y="4003"/>
                  <a:pt x="167" y="4003"/>
                  <a:pt x="167" y="4003"/>
                </a:cubicBezTo>
                <a:cubicBezTo>
                  <a:pt x="100" y="4103"/>
                  <a:pt x="67" y="4203"/>
                  <a:pt x="67" y="4303"/>
                </a:cubicBezTo>
                <a:cubicBezTo>
                  <a:pt x="33" y="4337"/>
                  <a:pt x="33" y="4370"/>
                  <a:pt x="0" y="4437"/>
                </a:cubicBezTo>
                <a:cubicBezTo>
                  <a:pt x="0" y="4570"/>
                  <a:pt x="0" y="4737"/>
                  <a:pt x="33" y="4870"/>
                </a:cubicBezTo>
                <a:lnTo>
                  <a:pt x="3302" y="17980"/>
                </a:lnTo>
                <a:lnTo>
                  <a:pt x="3503" y="18780"/>
                </a:lnTo>
                <a:lnTo>
                  <a:pt x="26586" y="18780"/>
                </a:lnTo>
                <a:cubicBezTo>
                  <a:pt x="26586" y="18747"/>
                  <a:pt x="26619" y="18747"/>
                  <a:pt x="26652" y="18747"/>
                </a:cubicBezTo>
                <a:cubicBezTo>
                  <a:pt x="26686" y="18714"/>
                  <a:pt x="26719" y="18680"/>
                  <a:pt x="26786" y="18680"/>
                </a:cubicBezTo>
                <a:cubicBezTo>
                  <a:pt x="26853" y="18647"/>
                  <a:pt x="26919" y="18614"/>
                  <a:pt x="26986" y="18547"/>
                </a:cubicBezTo>
                <a:cubicBezTo>
                  <a:pt x="27019" y="18513"/>
                  <a:pt x="27053" y="18447"/>
                  <a:pt x="27086" y="18413"/>
                </a:cubicBezTo>
                <a:cubicBezTo>
                  <a:pt x="27119" y="18380"/>
                  <a:pt x="27186" y="18313"/>
                  <a:pt x="27220" y="18247"/>
                </a:cubicBezTo>
                <a:cubicBezTo>
                  <a:pt x="27253" y="18180"/>
                  <a:pt x="27253" y="18113"/>
                  <a:pt x="27286" y="18080"/>
                </a:cubicBezTo>
                <a:cubicBezTo>
                  <a:pt x="27320" y="18013"/>
                  <a:pt x="27320" y="17946"/>
                  <a:pt x="27353" y="17880"/>
                </a:cubicBezTo>
                <a:lnTo>
                  <a:pt x="27353" y="17846"/>
                </a:lnTo>
                <a:lnTo>
                  <a:pt x="301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5390906" y="1963212"/>
            <a:ext cx="88425" cy="88425"/>
          </a:xfrm>
          <a:custGeom>
            <a:avLst/>
            <a:gdLst/>
            <a:ahLst/>
            <a:cxnLst/>
            <a:rect l="l" t="t" r="r" b="b"/>
            <a:pathLst>
              <a:path w="3537" h="3537" fill="none" extrusionOk="0">
                <a:moveTo>
                  <a:pt x="1" y="1768"/>
                </a:moveTo>
                <a:cubicBezTo>
                  <a:pt x="1" y="2736"/>
                  <a:pt x="801" y="3536"/>
                  <a:pt x="1769" y="3536"/>
                </a:cubicBezTo>
                <a:cubicBezTo>
                  <a:pt x="2736" y="3536"/>
                  <a:pt x="3537" y="2736"/>
                  <a:pt x="3537" y="1768"/>
                </a:cubicBezTo>
                <a:cubicBezTo>
                  <a:pt x="3537" y="801"/>
                  <a:pt x="2770" y="0"/>
                  <a:pt x="1769" y="0"/>
                </a:cubicBezTo>
                <a:cubicBezTo>
                  <a:pt x="801" y="0"/>
                  <a:pt x="1" y="801"/>
                  <a:pt x="1" y="1768"/>
                </a:cubicBezTo>
                <a:close/>
              </a:path>
            </a:pathLst>
          </a:custGeom>
          <a:noFill/>
          <a:ln w="31700" cap="flat" cmpd="sng">
            <a:solidFill>
              <a:srgbClr val="A45AA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5749106" y="1963212"/>
            <a:ext cx="88400" cy="88425"/>
          </a:xfrm>
          <a:custGeom>
            <a:avLst/>
            <a:gdLst/>
            <a:ahLst/>
            <a:cxnLst/>
            <a:rect l="l" t="t" r="r" b="b"/>
            <a:pathLst>
              <a:path w="3536" h="3537" fill="none" extrusionOk="0">
                <a:moveTo>
                  <a:pt x="3536" y="1768"/>
                </a:moveTo>
                <a:cubicBezTo>
                  <a:pt x="3536" y="2736"/>
                  <a:pt x="2735" y="3536"/>
                  <a:pt x="1768" y="3536"/>
                </a:cubicBezTo>
                <a:cubicBezTo>
                  <a:pt x="801" y="3536"/>
                  <a:pt x="0" y="2736"/>
                  <a:pt x="0" y="1768"/>
                </a:cubicBezTo>
                <a:cubicBezTo>
                  <a:pt x="0" y="801"/>
                  <a:pt x="801" y="0"/>
                  <a:pt x="1768" y="0"/>
                </a:cubicBezTo>
                <a:cubicBezTo>
                  <a:pt x="2735" y="0"/>
                  <a:pt x="3536" y="801"/>
                  <a:pt x="3536" y="1768"/>
                </a:cubicBezTo>
                <a:close/>
              </a:path>
            </a:pathLst>
          </a:custGeom>
          <a:noFill/>
          <a:ln w="31700" cap="flat" cmpd="sng">
            <a:solidFill>
              <a:srgbClr val="A45AA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 name="Google Shape;456;p23"/>
          <p:cNvGrpSpPr/>
          <p:nvPr/>
        </p:nvGrpSpPr>
        <p:grpSpPr>
          <a:xfrm>
            <a:off x="2690595" y="1263187"/>
            <a:ext cx="693850" cy="823925"/>
            <a:chOff x="2764413" y="1613950"/>
            <a:chExt cx="693850" cy="823925"/>
          </a:xfrm>
        </p:grpSpPr>
        <p:sp>
          <p:nvSpPr>
            <p:cNvPr id="457" name="Google Shape;457;p23"/>
            <p:cNvSpPr/>
            <p:nvPr/>
          </p:nvSpPr>
          <p:spPr>
            <a:xfrm>
              <a:off x="2764413" y="1962525"/>
              <a:ext cx="693850" cy="475350"/>
            </a:xfrm>
            <a:custGeom>
              <a:avLst/>
              <a:gdLst/>
              <a:ahLst/>
              <a:cxnLst/>
              <a:rect l="l" t="t" r="r" b="b"/>
              <a:pathLst>
                <a:path w="27754" h="19014" extrusionOk="0">
                  <a:moveTo>
                    <a:pt x="1702" y="0"/>
                  </a:moveTo>
                  <a:cubicBezTo>
                    <a:pt x="768" y="0"/>
                    <a:pt x="0" y="768"/>
                    <a:pt x="0" y="1702"/>
                  </a:cubicBezTo>
                  <a:lnTo>
                    <a:pt x="0" y="17313"/>
                  </a:lnTo>
                  <a:cubicBezTo>
                    <a:pt x="0" y="18247"/>
                    <a:pt x="768" y="19014"/>
                    <a:pt x="1702" y="19014"/>
                  </a:cubicBezTo>
                  <a:lnTo>
                    <a:pt x="26052" y="19014"/>
                  </a:lnTo>
                  <a:cubicBezTo>
                    <a:pt x="26986" y="19014"/>
                    <a:pt x="27754" y="18247"/>
                    <a:pt x="27754" y="17313"/>
                  </a:cubicBezTo>
                  <a:lnTo>
                    <a:pt x="27754" y="1702"/>
                  </a:lnTo>
                  <a:cubicBezTo>
                    <a:pt x="27754" y="768"/>
                    <a:pt x="26986" y="0"/>
                    <a:pt x="260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3"/>
            <p:cNvSpPr/>
            <p:nvPr/>
          </p:nvSpPr>
          <p:spPr>
            <a:xfrm>
              <a:off x="2764413" y="2038400"/>
              <a:ext cx="693850" cy="103450"/>
            </a:xfrm>
            <a:custGeom>
              <a:avLst/>
              <a:gdLst/>
              <a:ahLst/>
              <a:cxnLst/>
              <a:rect l="l" t="t" r="r" b="b"/>
              <a:pathLst>
                <a:path w="27754" h="4138" extrusionOk="0">
                  <a:moveTo>
                    <a:pt x="0" y="1"/>
                  </a:moveTo>
                  <a:lnTo>
                    <a:pt x="0" y="4137"/>
                  </a:lnTo>
                  <a:lnTo>
                    <a:pt x="27754" y="4137"/>
                  </a:lnTo>
                  <a:lnTo>
                    <a:pt x="27754" y="1"/>
                  </a:lnTo>
                  <a:close/>
                </a:path>
              </a:pathLst>
            </a:custGeom>
            <a:solidFill>
              <a:srgbClr val="20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3"/>
            <p:cNvSpPr/>
            <p:nvPr/>
          </p:nvSpPr>
          <p:spPr>
            <a:xfrm>
              <a:off x="2835288" y="2246050"/>
              <a:ext cx="326100" cy="45900"/>
            </a:xfrm>
            <a:custGeom>
              <a:avLst/>
              <a:gdLst/>
              <a:ahLst/>
              <a:cxnLst/>
              <a:rect l="l" t="t" r="r" b="b"/>
              <a:pathLst>
                <a:path w="13044" h="1836" extrusionOk="0">
                  <a:moveTo>
                    <a:pt x="1" y="1"/>
                  </a:moveTo>
                  <a:lnTo>
                    <a:pt x="1" y="1835"/>
                  </a:lnTo>
                  <a:lnTo>
                    <a:pt x="13043" y="1835"/>
                  </a:lnTo>
                  <a:lnTo>
                    <a:pt x="13043" y="1"/>
                  </a:lnTo>
                  <a:close/>
                </a:path>
              </a:pathLst>
            </a:custGeom>
            <a:solidFill>
              <a:srgbClr val="7AE0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3"/>
            <p:cNvSpPr/>
            <p:nvPr/>
          </p:nvSpPr>
          <p:spPr>
            <a:xfrm>
              <a:off x="3204713" y="2202700"/>
              <a:ext cx="196000" cy="184325"/>
            </a:xfrm>
            <a:custGeom>
              <a:avLst/>
              <a:gdLst/>
              <a:ahLst/>
              <a:cxnLst/>
              <a:rect l="l" t="t" r="r" b="b"/>
              <a:pathLst>
                <a:path w="7840" h="7373" extrusionOk="0">
                  <a:moveTo>
                    <a:pt x="1" y="0"/>
                  </a:moveTo>
                  <a:lnTo>
                    <a:pt x="1" y="7372"/>
                  </a:lnTo>
                  <a:lnTo>
                    <a:pt x="7840" y="7372"/>
                  </a:lnTo>
                  <a:lnTo>
                    <a:pt x="7840" y="0"/>
                  </a:lnTo>
                  <a:close/>
                </a:path>
              </a:pathLst>
            </a:custGeom>
            <a:solidFill>
              <a:srgbClr val="20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3"/>
            <p:cNvSpPr/>
            <p:nvPr/>
          </p:nvSpPr>
          <p:spPr>
            <a:xfrm>
              <a:off x="3111313" y="1613950"/>
              <a:ext cx="301925" cy="322750"/>
            </a:xfrm>
            <a:custGeom>
              <a:avLst/>
              <a:gdLst/>
              <a:ahLst/>
              <a:cxnLst/>
              <a:rect l="l" t="t" r="r" b="b"/>
              <a:pathLst>
                <a:path w="12077" h="12910" extrusionOk="0">
                  <a:moveTo>
                    <a:pt x="6039" y="0"/>
                  </a:moveTo>
                  <a:cubicBezTo>
                    <a:pt x="2703" y="0"/>
                    <a:pt x="1" y="2702"/>
                    <a:pt x="1" y="6038"/>
                  </a:cubicBezTo>
                  <a:cubicBezTo>
                    <a:pt x="1" y="7739"/>
                    <a:pt x="701" y="9240"/>
                    <a:pt x="1802" y="10341"/>
                  </a:cubicBezTo>
                  <a:lnTo>
                    <a:pt x="1469" y="12909"/>
                  </a:lnTo>
                  <a:lnTo>
                    <a:pt x="3170" y="11341"/>
                  </a:lnTo>
                  <a:cubicBezTo>
                    <a:pt x="4004" y="11808"/>
                    <a:pt x="5005" y="12075"/>
                    <a:pt x="6039" y="12075"/>
                  </a:cubicBezTo>
                  <a:cubicBezTo>
                    <a:pt x="9374" y="12075"/>
                    <a:pt x="12076" y="9373"/>
                    <a:pt x="12076" y="6038"/>
                  </a:cubicBezTo>
                  <a:cubicBezTo>
                    <a:pt x="12076" y="2702"/>
                    <a:pt x="9374" y="0"/>
                    <a:pt x="6039" y="0"/>
                  </a:cubicBezTo>
                  <a:close/>
                </a:path>
              </a:pathLst>
            </a:custGeom>
            <a:solidFill>
              <a:srgbClr val="1769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3"/>
            <p:cNvSpPr/>
            <p:nvPr/>
          </p:nvSpPr>
          <p:spPr>
            <a:xfrm>
              <a:off x="3198063" y="1679450"/>
              <a:ext cx="135950" cy="157250"/>
            </a:xfrm>
            <a:custGeom>
              <a:avLst/>
              <a:gdLst/>
              <a:ahLst/>
              <a:cxnLst/>
              <a:rect l="l" t="t" r="r" b="b"/>
              <a:pathLst>
                <a:path w="5438" h="6290" extrusionOk="0">
                  <a:moveTo>
                    <a:pt x="3306" y="0"/>
                  </a:moveTo>
                  <a:cubicBezTo>
                    <a:pt x="2891" y="0"/>
                    <a:pt x="2491" y="104"/>
                    <a:pt x="2135" y="282"/>
                  </a:cubicBezTo>
                  <a:cubicBezTo>
                    <a:pt x="1601" y="582"/>
                    <a:pt x="1201" y="1049"/>
                    <a:pt x="1001" y="1650"/>
                  </a:cubicBezTo>
                  <a:lnTo>
                    <a:pt x="734" y="1583"/>
                  </a:lnTo>
                  <a:cubicBezTo>
                    <a:pt x="712" y="1579"/>
                    <a:pt x="691" y="1577"/>
                    <a:pt x="670" y="1577"/>
                  </a:cubicBezTo>
                  <a:cubicBezTo>
                    <a:pt x="526" y="1577"/>
                    <a:pt x="396" y="1671"/>
                    <a:pt x="367" y="1817"/>
                  </a:cubicBezTo>
                  <a:cubicBezTo>
                    <a:pt x="334" y="1950"/>
                    <a:pt x="434" y="2117"/>
                    <a:pt x="601" y="2150"/>
                  </a:cubicBezTo>
                  <a:lnTo>
                    <a:pt x="834" y="2217"/>
                  </a:lnTo>
                  <a:lnTo>
                    <a:pt x="667" y="2951"/>
                  </a:lnTo>
                  <a:lnTo>
                    <a:pt x="400" y="2884"/>
                  </a:lnTo>
                  <a:cubicBezTo>
                    <a:pt x="378" y="2880"/>
                    <a:pt x="357" y="2878"/>
                    <a:pt x="335" y="2878"/>
                  </a:cubicBezTo>
                  <a:cubicBezTo>
                    <a:pt x="192" y="2878"/>
                    <a:pt x="62" y="2968"/>
                    <a:pt x="33" y="3084"/>
                  </a:cubicBezTo>
                  <a:cubicBezTo>
                    <a:pt x="0" y="3251"/>
                    <a:pt x="100" y="3418"/>
                    <a:pt x="267" y="3451"/>
                  </a:cubicBezTo>
                  <a:lnTo>
                    <a:pt x="534" y="3551"/>
                  </a:lnTo>
                  <a:cubicBezTo>
                    <a:pt x="467" y="4152"/>
                    <a:pt x="601" y="4752"/>
                    <a:pt x="934" y="5219"/>
                  </a:cubicBezTo>
                  <a:cubicBezTo>
                    <a:pt x="1301" y="5719"/>
                    <a:pt x="1801" y="6086"/>
                    <a:pt x="2402" y="6220"/>
                  </a:cubicBezTo>
                  <a:cubicBezTo>
                    <a:pt x="2590" y="6267"/>
                    <a:pt x="2778" y="6290"/>
                    <a:pt x="2963" y="6290"/>
                  </a:cubicBezTo>
                  <a:cubicBezTo>
                    <a:pt x="3432" y="6290"/>
                    <a:pt x="3877" y="6140"/>
                    <a:pt x="4236" y="5853"/>
                  </a:cubicBezTo>
                  <a:cubicBezTo>
                    <a:pt x="4337" y="5753"/>
                    <a:pt x="4370" y="5653"/>
                    <a:pt x="4403" y="5519"/>
                  </a:cubicBezTo>
                  <a:cubicBezTo>
                    <a:pt x="4437" y="5386"/>
                    <a:pt x="4437" y="5252"/>
                    <a:pt x="4303" y="5119"/>
                  </a:cubicBezTo>
                  <a:cubicBezTo>
                    <a:pt x="4236" y="5019"/>
                    <a:pt x="4170" y="4952"/>
                    <a:pt x="4070" y="4919"/>
                  </a:cubicBezTo>
                  <a:cubicBezTo>
                    <a:pt x="4030" y="4911"/>
                    <a:pt x="3991" y="4907"/>
                    <a:pt x="3952" y="4907"/>
                  </a:cubicBezTo>
                  <a:cubicBezTo>
                    <a:pt x="3826" y="4907"/>
                    <a:pt x="3705" y="4950"/>
                    <a:pt x="3603" y="5052"/>
                  </a:cubicBezTo>
                  <a:cubicBezTo>
                    <a:pt x="3436" y="5152"/>
                    <a:pt x="3269" y="5252"/>
                    <a:pt x="3136" y="5286"/>
                  </a:cubicBezTo>
                  <a:cubicBezTo>
                    <a:pt x="3087" y="5295"/>
                    <a:pt x="3035" y="5300"/>
                    <a:pt x="2981" y="5300"/>
                  </a:cubicBezTo>
                  <a:cubicBezTo>
                    <a:pt x="2852" y="5300"/>
                    <a:pt x="2710" y="5276"/>
                    <a:pt x="2569" y="5252"/>
                  </a:cubicBezTo>
                  <a:cubicBezTo>
                    <a:pt x="2235" y="5152"/>
                    <a:pt x="1968" y="4985"/>
                    <a:pt x="1768" y="4685"/>
                  </a:cubicBezTo>
                  <a:cubicBezTo>
                    <a:pt x="1568" y="4418"/>
                    <a:pt x="1468" y="4118"/>
                    <a:pt x="1501" y="3785"/>
                  </a:cubicBezTo>
                  <a:lnTo>
                    <a:pt x="1501" y="3785"/>
                  </a:lnTo>
                  <a:lnTo>
                    <a:pt x="2302" y="3985"/>
                  </a:lnTo>
                  <a:cubicBezTo>
                    <a:pt x="2330" y="3990"/>
                    <a:pt x="2357" y="3993"/>
                    <a:pt x="2385" y="3993"/>
                  </a:cubicBezTo>
                  <a:cubicBezTo>
                    <a:pt x="2520" y="3993"/>
                    <a:pt x="2641" y="3924"/>
                    <a:pt x="2669" y="3785"/>
                  </a:cubicBezTo>
                  <a:cubicBezTo>
                    <a:pt x="2735" y="3618"/>
                    <a:pt x="2635" y="3451"/>
                    <a:pt x="2469" y="3418"/>
                  </a:cubicBezTo>
                  <a:lnTo>
                    <a:pt x="1601" y="3184"/>
                  </a:lnTo>
                  <a:lnTo>
                    <a:pt x="1801" y="2450"/>
                  </a:lnTo>
                  <a:lnTo>
                    <a:pt x="2635" y="2684"/>
                  </a:lnTo>
                  <a:cubicBezTo>
                    <a:pt x="2663" y="2689"/>
                    <a:pt x="2691" y="2692"/>
                    <a:pt x="2718" y="2692"/>
                  </a:cubicBezTo>
                  <a:cubicBezTo>
                    <a:pt x="2854" y="2692"/>
                    <a:pt x="2974" y="2623"/>
                    <a:pt x="3002" y="2484"/>
                  </a:cubicBezTo>
                  <a:cubicBezTo>
                    <a:pt x="3036" y="2317"/>
                    <a:pt x="2969" y="2150"/>
                    <a:pt x="2802" y="2117"/>
                  </a:cubicBezTo>
                  <a:lnTo>
                    <a:pt x="1935" y="1883"/>
                  </a:lnTo>
                  <a:cubicBezTo>
                    <a:pt x="2068" y="1583"/>
                    <a:pt x="2302" y="1283"/>
                    <a:pt x="2635" y="1149"/>
                  </a:cubicBezTo>
                  <a:cubicBezTo>
                    <a:pt x="2839" y="1036"/>
                    <a:pt x="3059" y="969"/>
                    <a:pt x="3283" y="969"/>
                  </a:cubicBezTo>
                  <a:cubicBezTo>
                    <a:pt x="3389" y="969"/>
                    <a:pt x="3496" y="984"/>
                    <a:pt x="3603" y="1016"/>
                  </a:cubicBezTo>
                  <a:cubicBezTo>
                    <a:pt x="3836" y="1083"/>
                    <a:pt x="4003" y="1149"/>
                    <a:pt x="4136" y="1249"/>
                  </a:cubicBezTo>
                  <a:cubicBezTo>
                    <a:pt x="4236" y="1350"/>
                    <a:pt x="4337" y="1516"/>
                    <a:pt x="4437" y="1683"/>
                  </a:cubicBezTo>
                  <a:cubicBezTo>
                    <a:pt x="4503" y="1850"/>
                    <a:pt x="4637" y="1950"/>
                    <a:pt x="4804" y="2017"/>
                  </a:cubicBezTo>
                  <a:cubicBezTo>
                    <a:pt x="4833" y="2026"/>
                    <a:pt x="4862" y="2030"/>
                    <a:pt x="4891" y="2030"/>
                  </a:cubicBezTo>
                  <a:cubicBezTo>
                    <a:pt x="4962" y="2030"/>
                    <a:pt x="5033" y="2007"/>
                    <a:pt x="5104" y="1983"/>
                  </a:cubicBezTo>
                  <a:cubicBezTo>
                    <a:pt x="5271" y="1917"/>
                    <a:pt x="5371" y="1783"/>
                    <a:pt x="5404" y="1616"/>
                  </a:cubicBezTo>
                  <a:cubicBezTo>
                    <a:pt x="5437" y="1516"/>
                    <a:pt x="5437" y="1383"/>
                    <a:pt x="5371" y="1283"/>
                  </a:cubicBezTo>
                  <a:cubicBezTo>
                    <a:pt x="5137" y="682"/>
                    <a:pt x="4637" y="249"/>
                    <a:pt x="3936" y="82"/>
                  </a:cubicBezTo>
                  <a:cubicBezTo>
                    <a:pt x="3725" y="26"/>
                    <a:pt x="3514" y="0"/>
                    <a:pt x="33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 name="Google Shape;463;p23"/>
          <p:cNvSpPr/>
          <p:nvPr/>
        </p:nvSpPr>
        <p:spPr>
          <a:xfrm>
            <a:off x="7058594" y="2364987"/>
            <a:ext cx="808025" cy="819500"/>
          </a:xfrm>
          <a:custGeom>
            <a:avLst/>
            <a:gdLst/>
            <a:ahLst/>
            <a:cxnLst/>
            <a:rect l="l" t="t" r="r" b="b"/>
            <a:pathLst>
              <a:path w="32321" h="32780" extrusionOk="0">
                <a:moveTo>
                  <a:pt x="9300" y="0"/>
                </a:moveTo>
                <a:cubicBezTo>
                  <a:pt x="9195" y="0"/>
                  <a:pt x="9090" y="13"/>
                  <a:pt x="8987" y="40"/>
                </a:cubicBezTo>
                <a:cubicBezTo>
                  <a:pt x="6452" y="708"/>
                  <a:pt x="3950" y="1375"/>
                  <a:pt x="1448" y="2042"/>
                </a:cubicBezTo>
                <a:cubicBezTo>
                  <a:pt x="0" y="2442"/>
                  <a:pt x="459" y="4522"/>
                  <a:pt x="1772" y="4522"/>
                </a:cubicBezTo>
                <a:cubicBezTo>
                  <a:pt x="1881" y="4522"/>
                  <a:pt x="1996" y="4508"/>
                  <a:pt x="2115" y="4477"/>
                </a:cubicBezTo>
                <a:cubicBezTo>
                  <a:pt x="4184" y="3910"/>
                  <a:pt x="6285" y="3343"/>
                  <a:pt x="8387" y="2809"/>
                </a:cubicBezTo>
                <a:cubicBezTo>
                  <a:pt x="10622" y="12483"/>
                  <a:pt x="12856" y="22156"/>
                  <a:pt x="15091" y="31863"/>
                </a:cubicBezTo>
                <a:cubicBezTo>
                  <a:pt x="15230" y="32391"/>
                  <a:pt x="15785" y="32780"/>
                  <a:pt x="16314" y="32780"/>
                </a:cubicBezTo>
                <a:cubicBezTo>
                  <a:pt x="16420" y="32780"/>
                  <a:pt x="16525" y="32764"/>
                  <a:pt x="16626" y="32731"/>
                </a:cubicBezTo>
                <a:cubicBezTo>
                  <a:pt x="21963" y="30929"/>
                  <a:pt x="25632" y="29595"/>
                  <a:pt x="30936" y="27760"/>
                </a:cubicBezTo>
                <a:cubicBezTo>
                  <a:pt x="32320" y="27309"/>
                  <a:pt x="31913" y="25283"/>
                  <a:pt x="30693" y="25283"/>
                </a:cubicBezTo>
                <a:cubicBezTo>
                  <a:pt x="30561" y="25283"/>
                  <a:pt x="30419" y="25306"/>
                  <a:pt x="30269" y="25359"/>
                </a:cubicBezTo>
                <a:cubicBezTo>
                  <a:pt x="25365" y="27026"/>
                  <a:pt x="22130" y="28227"/>
                  <a:pt x="17226" y="29895"/>
                </a:cubicBezTo>
                <a:cubicBezTo>
                  <a:pt x="14991" y="20255"/>
                  <a:pt x="12756" y="10581"/>
                  <a:pt x="10521" y="908"/>
                </a:cubicBezTo>
                <a:cubicBezTo>
                  <a:pt x="10382" y="349"/>
                  <a:pt x="9844" y="0"/>
                  <a:pt x="93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3"/>
          <p:cNvSpPr/>
          <p:nvPr/>
        </p:nvSpPr>
        <p:spPr>
          <a:xfrm>
            <a:off x="7328294" y="2707362"/>
            <a:ext cx="447850" cy="505425"/>
          </a:xfrm>
          <a:custGeom>
            <a:avLst/>
            <a:gdLst/>
            <a:ahLst/>
            <a:cxnLst/>
            <a:rect l="l" t="t" r="r" b="b"/>
            <a:pathLst>
              <a:path w="17914" h="20217" extrusionOk="0">
                <a:moveTo>
                  <a:pt x="13527" y="0"/>
                </a:moveTo>
                <a:cubicBezTo>
                  <a:pt x="13455" y="0"/>
                  <a:pt x="13383" y="7"/>
                  <a:pt x="13310" y="22"/>
                </a:cubicBezTo>
                <a:lnTo>
                  <a:pt x="1101" y="2457"/>
                </a:lnTo>
                <a:cubicBezTo>
                  <a:pt x="434" y="2590"/>
                  <a:pt x="0" y="3291"/>
                  <a:pt x="167" y="4025"/>
                </a:cubicBezTo>
                <a:lnTo>
                  <a:pt x="3136" y="19069"/>
                </a:lnTo>
                <a:cubicBezTo>
                  <a:pt x="3257" y="19767"/>
                  <a:pt x="3821" y="20216"/>
                  <a:pt x="4424" y="20216"/>
                </a:cubicBezTo>
                <a:cubicBezTo>
                  <a:pt x="4483" y="20216"/>
                  <a:pt x="4543" y="20212"/>
                  <a:pt x="4604" y="20203"/>
                </a:cubicBezTo>
                <a:lnTo>
                  <a:pt x="16812" y="17768"/>
                </a:lnTo>
                <a:cubicBezTo>
                  <a:pt x="17479" y="17635"/>
                  <a:pt x="17913" y="16934"/>
                  <a:pt x="17746" y="16200"/>
                </a:cubicBezTo>
                <a:lnTo>
                  <a:pt x="14778" y="1123"/>
                </a:lnTo>
                <a:cubicBezTo>
                  <a:pt x="14659" y="469"/>
                  <a:pt x="14116" y="0"/>
                  <a:pt x="13527" y="0"/>
                </a:cubicBezTo>
                <a:close/>
              </a:path>
            </a:pathLst>
          </a:custGeom>
          <a:solidFill>
            <a:srgbClr val="C7B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3"/>
          <p:cNvSpPr/>
          <p:nvPr/>
        </p:nvSpPr>
        <p:spPr>
          <a:xfrm>
            <a:off x="7511744" y="3194087"/>
            <a:ext cx="145975" cy="131775"/>
          </a:xfrm>
          <a:custGeom>
            <a:avLst/>
            <a:gdLst/>
            <a:ahLst/>
            <a:cxnLst/>
            <a:rect l="l" t="t" r="r" b="b"/>
            <a:pathLst>
              <a:path w="5839" h="5271" extrusionOk="0">
                <a:moveTo>
                  <a:pt x="2336" y="0"/>
                </a:moveTo>
                <a:cubicBezTo>
                  <a:pt x="2169" y="367"/>
                  <a:pt x="1969" y="734"/>
                  <a:pt x="1669" y="1034"/>
                </a:cubicBezTo>
                <a:cubicBezTo>
                  <a:pt x="1168" y="1568"/>
                  <a:pt x="601" y="2002"/>
                  <a:pt x="1" y="2335"/>
                </a:cubicBezTo>
                <a:cubicBezTo>
                  <a:pt x="1" y="2369"/>
                  <a:pt x="1" y="2369"/>
                  <a:pt x="1" y="2369"/>
                </a:cubicBezTo>
                <a:cubicBezTo>
                  <a:pt x="1" y="3970"/>
                  <a:pt x="1302" y="5271"/>
                  <a:pt x="2936" y="5271"/>
                </a:cubicBezTo>
                <a:cubicBezTo>
                  <a:pt x="4537" y="5271"/>
                  <a:pt x="5838" y="3970"/>
                  <a:pt x="5838" y="2369"/>
                </a:cubicBezTo>
                <a:cubicBezTo>
                  <a:pt x="5838" y="2168"/>
                  <a:pt x="5805" y="2002"/>
                  <a:pt x="5772" y="1801"/>
                </a:cubicBezTo>
                <a:cubicBezTo>
                  <a:pt x="5071" y="1401"/>
                  <a:pt x="4638" y="734"/>
                  <a:pt x="4437" y="0"/>
                </a:cubicBez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3"/>
          <p:cNvSpPr/>
          <p:nvPr/>
        </p:nvSpPr>
        <p:spPr>
          <a:xfrm>
            <a:off x="7525094" y="3194087"/>
            <a:ext cx="116775" cy="117600"/>
          </a:xfrm>
          <a:custGeom>
            <a:avLst/>
            <a:gdLst/>
            <a:ahLst/>
            <a:cxnLst/>
            <a:rect l="l" t="t" r="r" b="b"/>
            <a:pathLst>
              <a:path w="4671" h="4704" fill="none" extrusionOk="0">
                <a:moveTo>
                  <a:pt x="4671" y="2335"/>
                </a:moveTo>
                <a:cubicBezTo>
                  <a:pt x="4671" y="3636"/>
                  <a:pt x="3637" y="4704"/>
                  <a:pt x="2336" y="4704"/>
                </a:cubicBezTo>
                <a:cubicBezTo>
                  <a:pt x="1035" y="4704"/>
                  <a:pt x="1" y="3636"/>
                  <a:pt x="1" y="2335"/>
                </a:cubicBezTo>
                <a:cubicBezTo>
                  <a:pt x="1" y="1068"/>
                  <a:pt x="1035" y="0"/>
                  <a:pt x="2336" y="0"/>
                </a:cubicBezTo>
                <a:cubicBezTo>
                  <a:pt x="3637" y="0"/>
                  <a:pt x="4671" y="1068"/>
                  <a:pt x="4671" y="2335"/>
                </a:cubicBezTo>
                <a:close/>
              </a:path>
            </a:pathLst>
          </a:custGeom>
          <a:noFill/>
          <a:ln w="31700" cap="flat" cmpd="sng">
            <a:solidFill>
              <a:srgbClr val="50565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3"/>
          <p:cNvSpPr/>
          <p:nvPr/>
        </p:nvSpPr>
        <p:spPr>
          <a:xfrm>
            <a:off x="7509244" y="3178237"/>
            <a:ext cx="148475" cy="149300"/>
          </a:xfrm>
          <a:custGeom>
            <a:avLst/>
            <a:gdLst/>
            <a:ahLst/>
            <a:cxnLst/>
            <a:rect l="l" t="t" r="r" b="b"/>
            <a:pathLst>
              <a:path w="5939" h="5972" extrusionOk="0">
                <a:moveTo>
                  <a:pt x="2970" y="0"/>
                </a:moveTo>
                <a:cubicBezTo>
                  <a:pt x="1335" y="0"/>
                  <a:pt x="1" y="1335"/>
                  <a:pt x="1" y="2969"/>
                </a:cubicBezTo>
                <a:cubicBezTo>
                  <a:pt x="1" y="4637"/>
                  <a:pt x="1335" y="5971"/>
                  <a:pt x="2970" y="5971"/>
                </a:cubicBezTo>
                <a:cubicBezTo>
                  <a:pt x="3904" y="5971"/>
                  <a:pt x="4738" y="5538"/>
                  <a:pt x="5271" y="4871"/>
                </a:cubicBezTo>
                <a:cubicBezTo>
                  <a:pt x="5338" y="4804"/>
                  <a:pt x="5405" y="4704"/>
                  <a:pt x="5438" y="4637"/>
                </a:cubicBezTo>
                <a:cubicBezTo>
                  <a:pt x="5505" y="4570"/>
                  <a:pt x="5538" y="4470"/>
                  <a:pt x="5605" y="4404"/>
                </a:cubicBezTo>
                <a:cubicBezTo>
                  <a:pt x="5805" y="3970"/>
                  <a:pt x="5938" y="3503"/>
                  <a:pt x="5938" y="2969"/>
                </a:cubicBezTo>
                <a:cubicBezTo>
                  <a:pt x="5938" y="1335"/>
                  <a:pt x="4604" y="0"/>
                  <a:pt x="2970" y="0"/>
                </a:cubicBezTo>
                <a:close/>
              </a:path>
            </a:pathLst>
          </a:custGeom>
          <a:solidFill>
            <a:srgbClr val="594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3"/>
          <p:cNvSpPr/>
          <p:nvPr/>
        </p:nvSpPr>
        <p:spPr>
          <a:xfrm>
            <a:off x="6997719" y="2461712"/>
            <a:ext cx="849875" cy="819525"/>
          </a:xfrm>
          <a:custGeom>
            <a:avLst/>
            <a:gdLst/>
            <a:ahLst/>
            <a:cxnLst/>
            <a:rect l="l" t="t" r="r" b="b"/>
            <a:pathLst>
              <a:path w="33995" h="32781" extrusionOk="0">
                <a:moveTo>
                  <a:pt x="9300" y="1"/>
                </a:moveTo>
                <a:cubicBezTo>
                  <a:pt x="9195" y="1"/>
                  <a:pt x="9090" y="14"/>
                  <a:pt x="8987" y="41"/>
                </a:cubicBezTo>
                <a:cubicBezTo>
                  <a:pt x="6485" y="708"/>
                  <a:pt x="3950" y="1375"/>
                  <a:pt x="1448" y="2042"/>
                </a:cubicBezTo>
                <a:cubicBezTo>
                  <a:pt x="0" y="2443"/>
                  <a:pt x="459" y="4522"/>
                  <a:pt x="1772" y="4522"/>
                </a:cubicBezTo>
                <a:cubicBezTo>
                  <a:pt x="1881" y="4522"/>
                  <a:pt x="1996" y="4508"/>
                  <a:pt x="2115" y="4477"/>
                </a:cubicBezTo>
                <a:cubicBezTo>
                  <a:pt x="4217" y="3910"/>
                  <a:pt x="6285" y="3343"/>
                  <a:pt x="8387" y="2810"/>
                </a:cubicBezTo>
                <a:cubicBezTo>
                  <a:pt x="10621" y="12483"/>
                  <a:pt x="12856" y="22157"/>
                  <a:pt x="15125" y="31864"/>
                </a:cubicBezTo>
                <a:cubicBezTo>
                  <a:pt x="15236" y="32391"/>
                  <a:pt x="15786" y="32780"/>
                  <a:pt x="16333" y="32780"/>
                </a:cubicBezTo>
                <a:cubicBezTo>
                  <a:pt x="16443" y="32780"/>
                  <a:pt x="16553" y="32764"/>
                  <a:pt x="16659" y="32731"/>
                </a:cubicBezTo>
                <a:cubicBezTo>
                  <a:pt x="21963" y="30930"/>
                  <a:pt x="27300" y="29128"/>
                  <a:pt x="32604" y="27327"/>
                </a:cubicBezTo>
                <a:cubicBezTo>
                  <a:pt x="33995" y="26843"/>
                  <a:pt x="33576" y="24824"/>
                  <a:pt x="32343" y="24824"/>
                </a:cubicBezTo>
                <a:cubicBezTo>
                  <a:pt x="32216" y="24824"/>
                  <a:pt x="32080" y="24845"/>
                  <a:pt x="31937" y="24892"/>
                </a:cubicBezTo>
                <a:cubicBezTo>
                  <a:pt x="27033" y="26560"/>
                  <a:pt x="22130" y="28228"/>
                  <a:pt x="17226" y="29896"/>
                </a:cubicBezTo>
                <a:cubicBezTo>
                  <a:pt x="14991" y="20222"/>
                  <a:pt x="12756" y="10582"/>
                  <a:pt x="10521" y="908"/>
                </a:cubicBezTo>
                <a:cubicBezTo>
                  <a:pt x="10382" y="349"/>
                  <a:pt x="9844" y="1"/>
                  <a:pt x="93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3"/>
          <p:cNvSpPr/>
          <p:nvPr/>
        </p:nvSpPr>
        <p:spPr>
          <a:xfrm>
            <a:off x="7460044" y="3249962"/>
            <a:ext cx="145975" cy="131775"/>
          </a:xfrm>
          <a:custGeom>
            <a:avLst/>
            <a:gdLst/>
            <a:ahLst/>
            <a:cxnLst/>
            <a:rect l="l" t="t" r="r" b="b"/>
            <a:pathLst>
              <a:path w="5839" h="5271" extrusionOk="0">
                <a:moveTo>
                  <a:pt x="2336" y="0"/>
                </a:moveTo>
                <a:cubicBezTo>
                  <a:pt x="2202" y="367"/>
                  <a:pt x="1969" y="734"/>
                  <a:pt x="1669" y="1034"/>
                </a:cubicBezTo>
                <a:cubicBezTo>
                  <a:pt x="1202" y="1568"/>
                  <a:pt x="635" y="2002"/>
                  <a:pt x="34" y="2335"/>
                </a:cubicBezTo>
                <a:cubicBezTo>
                  <a:pt x="34" y="2335"/>
                  <a:pt x="1" y="2368"/>
                  <a:pt x="1" y="2368"/>
                </a:cubicBezTo>
                <a:cubicBezTo>
                  <a:pt x="1" y="3970"/>
                  <a:pt x="1335" y="5271"/>
                  <a:pt x="2936" y="5271"/>
                </a:cubicBezTo>
                <a:cubicBezTo>
                  <a:pt x="4537" y="5271"/>
                  <a:pt x="5838" y="3970"/>
                  <a:pt x="5838" y="2368"/>
                </a:cubicBezTo>
                <a:cubicBezTo>
                  <a:pt x="5838" y="2168"/>
                  <a:pt x="5838" y="2002"/>
                  <a:pt x="5805" y="1801"/>
                </a:cubicBezTo>
                <a:cubicBezTo>
                  <a:pt x="5104" y="1401"/>
                  <a:pt x="4671" y="734"/>
                  <a:pt x="44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3"/>
          <p:cNvSpPr/>
          <p:nvPr/>
        </p:nvSpPr>
        <p:spPr>
          <a:xfrm>
            <a:off x="7473394" y="3249962"/>
            <a:ext cx="117600" cy="117600"/>
          </a:xfrm>
          <a:custGeom>
            <a:avLst/>
            <a:gdLst/>
            <a:ahLst/>
            <a:cxnLst/>
            <a:rect l="l" t="t" r="r" b="b"/>
            <a:pathLst>
              <a:path w="4704" h="4704" fill="none" extrusionOk="0">
                <a:moveTo>
                  <a:pt x="0" y="2335"/>
                </a:moveTo>
                <a:cubicBezTo>
                  <a:pt x="0" y="3636"/>
                  <a:pt x="1068" y="4703"/>
                  <a:pt x="2335" y="4703"/>
                </a:cubicBezTo>
                <a:cubicBezTo>
                  <a:pt x="3636" y="4703"/>
                  <a:pt x="4704" y="3636"/>
                  <a:pt x="4704" y="2335"/>
                </a:cubicBezTo>
                <a:cubicBezTo>
                  <a:pt x="4704" y="1034"/>
                  <a:pt x="3636" y="0"/>
                  <a:pt x="2335" y="0"/>
                </a:cubicBezTo>
                <a:cubicBezTo>
                  <a:pt x="1068" y="0"/>
                  <a:pt x="0" y="1034"/>
                  <a:pt x="0" y="2335"/>
                </a:cubicBezTo>
                <a:close/>
              </a:path>
            </a:pathLst>
          </a:custGeom>
          <a:solidFill>
            <a:srgbClr val="B3A1E0"/>
          </a:solidFill>
          <a:ln w="31700" cap="flat" cmpd="sng">
            <a:solidFill>
              <a:srgbClr val="B3A1E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3"/>
          <p:cNvSpPr txBox="1"/>
          <p:nvPr/>
        </p:nvSpPr>
        <p:spPr>
          <a:xfrm>
            <a:off x="2225995" y="2133816"/>
            <a:ext cx="2005800" cy="797700"/>
          </a:xfrm>
          <a:prstGeom prst="rect">
            <a:avLst/>
          </a:prstGeom>
          <a:noFill/>
          <a:ln>
            <a:noFill/>
          </a:ln>
        </p:spPr>
        <p:txBody>
          <a:bodyPr spcFirstLastPara="1" wrap="square" lIns="91425" tIns="91425" rIns="91425" bIns="91425" anchor="t" anchorCtr="0">
            <a:noAutofit/>
          </a:bodyPr>
          <a:lstStyle/>
          <a:p>
            <a:pPr>
              <a:spcAft>
                <a:spcPts val="1600"/>
              </a:spcAft>
            </a:pPr>
            <a:r>
              <a:rPr lang="en-US" sz="1200" b="1" i="0" dirty="0">
                <a:solidFill>
                  <a:schemeClr val="tx1"/>
                </a:solidFill>
                <a:effectLst/>
                <a:latin typeface="Times New Roman" panose="02020603050405020304" pitchFamily="18" charset="0"/>
                <a:cs typeface="Times New Roman" panose="02020603050405020304" pitchFamily="18" charset="0"/>
              </a:rPr>
              <a:t>Discounted rates: </a:t>
            </a:r>
            <a:r>
              <a:rPr lang="en-US" sz="1050" b="0" i="0" dirty="0">
                <a:solidFill>
                  <a:schemeClr val="tx1"/>
                </a:solidFill>
                <a:effectLst/>
                <a:latin typeface="Times New Roman" panose="02020603050405020304" pitchFamily="18" charset="0"/>
                <a:cs typeface="Times New Roman" panose="02020603050405020304" pitchFamily="18" charset="0"/>
              </a:rPr>
              <a:t>wider reach, reduced operational cost, reduced labor cost, and ability to provide a pocket-friendly deal on the medicines to your customers.</a:t>
            </a:r>
            <a:endParaRPr sz="1050" dirty="0">
              <a:solidFill>
                <a:schemeClr val="tx1"/>
              </a:solidFill>
              <a:latin typeface="Times New Roman" panose="02020603050405020304" pitchFamily="18" charset="0"/>
              <a:ea typeface="Roboto"/>
              <a:cs typeface="Times New Roman" panose="02020603050405020304" pitchFamily="18" charset="0"/>
              <a:sym typeface="Roboto"/>
            </a:endParaRPr>
          </a:p>
        </p:txBody>
      </p:sp>
      <p:sp>
        <p:nvSpPr>
          <p:cNvPr id="472" name="Google Shape;472;p23"/>
          <p:cNvSpPr txBox="1"/>
          <p:nvPr/>
        </p:nvSpPr>
        <p:spPr>
          <a:xfrm>
            <a:off x="6054756" y="3611717"/>
            <a:ext cx="2711560" cy="94133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200" b="1" i="0" dirty="0">
                <a:solidFill>
                  <a:schemeClr val="tx1"/>
                </a:solidFill>
                <a:effectLst/>
                <a:latin typeface="Times New Roman" panose="02020603050405020304" pitchFamily="18" charset="0"/>
                <a:cs typeface="Times New Roman" panose="02020603050405020304" pitchFamily="18" charset="0"/>
              </a:rPr>
              <a:t> Anytime anywhere:</a:t>
            </a:r>
            <a:r>
              <a:rPr lang="en-US" sz="1200" b="0" i="0" dirty="0">
                <a:solidFill>
                  <a:schemeClr val="tx1"/>
                </a:solidFill>
                <a:effectLst/>
                <a:latin typeface="Times New Roman" panose="02020603050405020304" pitchFamily="18" charset="0"/>
                <a:cs typeface="Times New Roman" panose="02020603050405020304" pitchFamily="18" charset="0"/>
              </a:rPr>
              <a:t> </a:t>
            </a:r>
            <a:r>
              <a:rPr lang="en-US" sz="1050" b="0" i="0" dirty="0">
                <a:solidFill>
                  <a:schemeClr val="tx1"/>
                </a:solidFill>
                <a:effectLst/>
                <a:latin typeface="Times New Roman" panose="02020603050405020304" pitchFamily="18" charset="0"/>
                <a:cs typeface="Times New Roman" panose="02020603050405020304" pitchFamily="18" charset="0"/>
              </a:rPr>
              <a:t>You can place your order anytime from anywhere as there is no issue with the pharmacy closing down. 24*7 online customer supports are there to solve your queries regarding medicines.</a:t>
            </a:r>
            <a:endParaRPr sz="1050" dirty="0">
              <a:solidFill>
                <a:schemeClr val="tx1"/>
              </a:solidFill>
              <a:latin typeface="Times New Roman" panose="02020603050405020304" pitchFamily="18" charset="0"/>
              <a:ea typeface="Roboto"/>
              <a:cs typeface="Times New Roman" panose="02020603050405020304" pitchFamily="18" charset="0"/>
              <a:sym typeface="Roboto"/>
            </a:endParaRPr>
          </a:p>
        </p:txBody>
      </p:sp>
      <p:sp>
        <p:nvSpPr>
          <p:cNvPr id="473" name="Google Shape;473;p23"/>
          <p:cNvSpPr txBox="1"/>
          <p:nvPr/>
        </p:nvSpPr>
        <p:spPr>
          <a:xfrm>
            <a:off x="4612780" y="2163412"/>
            <a:ext cx="2374363" cy="797700"/>
          </a:xfrm>
          <a:prstGeom prst="rect">
            <a:avLst/>
          </a:prstGeom>
          <a:noFill/>
          <a:ln>
            <a:noFill/>
          </a:ln>
        </p:spPr>
        <p:txBody>
          <a:bodyPr spcFirstLastPara="1" wrap="square" lIns="91425" tIns="91425" rIns="91425" bIns="91425" anchor="t" anchorCtr="0">
            <a:noAutofit/>
          </a:bodyPr>
          <a:lstStyle/>
          <a:p>
            <a:pPr algn="l" fontAlgn="base"/>
            <a:r>
              <a:rPr lang="en-US" sz="1200" b="1" i="0" dirty="0">
                <a:solidFill>
                  <a:schemeClr val="tx1"/>
                </a:solidFill>
                <a:effectLst/>
                <a:latin typeface="Times New Roman" panose="02020603050405020304" pitchFamily="18" charset="0"/>
                <a:cs typeface="Times New Roman" panose="02020603050405020304" pitchFamily="18" charset="0"/>
              </a:rPr>
              <a:t>Range of choices:</a:t>
            </a:r>
            <a:r>
              <a:rPr lang="en-US" sz="1200" b="0" i="0" dirty="0">
                <a:solidFill>
                  <a:schemeClr val="tx1"/>
                </a:solidFill>
                <a:effectLst/>
                <a:latin typeface="Times New Roman" panose="02020603050405020304" pitchFamily="18" charset="0"/>
                <a:cs typeface="Times New Roman" panose="02020603050405020304" pitchFamily="18" charset="0"/>
              </a:rPr>
              <a:t> </a:t>
            </a:r>
            <a:r>
              <a:rPr lang="en-US" sz="1050" b="0" i="0" dirty="0">
                <a:solidFill>
                  <a:schemeClr val="tx1"/>
                </a:solidFill>
                <a:effectLst/>
                <a:latin typeface="Times New Roman" panose="02020603050405020304" pitchFamily="18" charset="0"/>
                <a:cs typeface="Times New Roman" panose="02020603050405020304" pitchFamily="18" charset="0"/>
              </a:rPr>
              <a:t>E- pharmacy has more extensive stocks of medicine than conventional pharmacies; it offers a huge variety of options. Therefore, it is guaranteed that you can get any medicine that you are searching for.</a:t>
            </a:r>
          </a:p>
          <a:p>
            <a:br>
              <a:rPr lang="en-US" sz="1050" dirty="0">
                <a:solidFill>
                  <a:schemeClr val="tx1"/>
                </a:solidFill>
                <a:latin typeface="Times New Roman" panose="02020603050405020304" pitchFamily="18" charset="0"/>
                <a:cs typeface="Times New Roman" panose="02020603050405020304" pitchFamily="18" charset="0"/>
              </a:rPr>
            </a:br>
            <a:endParaRPr sz="1050" dirty="0">
              <a:solidFill>
                <a:schemeClr val="tx1"/>
              </a:solidFill>
              <a:latin typeface="Times New Roman" panose="02020603050405020304" pitchFamily="18" charset="0"/>
              <a:ea typeface="Roboto"/>
              <a:cs typeface="Times New Roman" panose="02020603050405020304" pitchFamily="18" charset="0"/>
              <a:sym typeface="Roboto"/>
            </a:endParaRPr>
          </a:p>
        </p:txBody>
      </p:sp>
      <p:sp>
        <p:nvSpPr>
          <p:cNvPr id="474" name="Google Shape;474;p23"/>
          <p:cNvSpPr txBox="1"/>
          <p:nvPr/>
        </p:nvSpPr>
        <p:spPr>
          <a:xfrm>
            <a:off x="277465" y="3481916"/>
            <a:ext cx="2005800" cy="79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b="1" i="0" dirty="0">
                <a:solidFill>
                  <a:schemeClr val="tx1"/>
                </a:solidFill>
                <a:effectLst/>
                <a:latin typeface="Times New Roman" panose="02020603050405020304" pitchFamily="18" charset="0"/>
                <a:cs typeface="Times New Roman" panose="02020603050405020304" pitchFamily="18" charset="0"/>
              </a:rPr>
              <a:t>Convenient:</a:t>
            </a:r>
            <a:r>
              <a:rPr lang="en-US" sz="1200" b="0" i="0" dirty="0">
                <a:solidFill>
                  <a:schemeClr val="tx1"/>
                </a:solidFill>
                <a:effectLst/>
                <a:latin typeface="Times New Roman" panose="02020603050405020304" pitchFamily="18" charset="0"/>
                <a:cs typeface="Times New Roman" panose="02020603050405020304" pitchFamily="18" charset="0"/>
              </a:rPr>
              <a:t>  </a:t>
            </a:r>
            <a:r>
              <a:rPr lang="en-US" sz="1050" b="0" i="0" dirty="0">
                <a:solidFill>
                  <a:schemeClr val="tx1"/>
                </a:solidFill>
                <a:effectLst/>
                <a:latin typeface="Times New Roman" panose="02020603050405020304" pitchFamily="18" charset="0"/>
                <a:cs typeface="Times New Roman" panose="02020603050405020304" pitchFamily="18" charset="0"/>
              </a:rPr>
              <a:t>Online pharmacy serves a convenient way of buying medicine for old age,  physically challenged and working professionals, due to the difficulty for them to go local medical shop.</a:t>
            </a:r>
            <a:endParaRPr sz="1050" dirty="0">
              <a:solidFill>
                <a:schemeClr val="tx1"/>
              </a:solidFill>
              <a:latin typeface="Times New Roman" panose="02020603050405020304" pitchFamily="18" charset="0"/>
              <a:ea typeface="Roboto"/>
              <a:cs typeface="Times New Roman" panose="02020603050405020304" pitchFamily="18" charset="0"/>
              <a:sym typeface="Roboto"/>
            </a:endParaRPr>
          </a:p>
        </p:txBody>
      </p:sp>
      <p:sp>
        <p:nvSpPr>
          <p:cNvPr id="475" name="Google Shape;475;p23"/>
          <p:cNvSpPr/>
          <p:nvPr/>
        </p:nvSpPr>
        <p:spPr>
          <a:xfrm>
            <a:off x="960381" y="1760187"/>
            <a:ext cx="495747" cy="495361"/>
          </a:xfrm>
          <a:custGeom>
            <a:avLst/>
            <a:gdLst/>
            <a:ahLst/>
            <a:cxnLst/>
            <a:rect l="l" t="t" r="r" b="b"/>
            <a:pathLst>
              <a:path w="14146" h="14134" extrusionOk="0">
                <a:moveTo>
                  <a:pt x="7073" y="0"/>
                </a:moveTo>
                <a:cubicBezTo>
                  <a:pt x="3168" y="0"/>
                  <a:pt x="1" y="3167"/>
                  <a:pt x="1" y="7073"/>
                </a:cubicBezTo>
                <a:cubicBezTo>
                  <a:pt x="1" y="10978"/>
                  <a:pt x="3168" y="14133"/>
                  <a:pt x="7073" y="14133"/>
                </a:cubicBezTo>
                <a:cubicBezTo>
                  <a:pt x="10978" y="14133"/>
                  <a:pt x="14145" y="10978"/>
                  <a:pt x="14145" y="7073"/>
                </a:cubicBezTo>
                <a:cubicBezTo>
                  <a:pt x="14145" y="3167"/>
                  <a:pt x="10978" y="0"/>
                  <a:pt x="70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200" dirty="0">
                <a:solidFill>
                  <a:srgbClr val="FFFFFF"/>
                </a:solidFill>
                <a:latin typeface="Fira Sans Extra Condensed Medium"/>
                <a:ea typeface="Fira Sans Extra Condensed Medium"/>
                <a:cs typeface="Fira Sans Extra Condensed Medium"/>
                <a:sym typeface="Fira Sans Extra Condensed Medium"/>
              </a:rPr>
              <a:t>01</a:t>
            </a:r>
            <a:endParaRPr sz="1900" dirty="0">
              <a:solidFill>
                <a:srgbClr val="FFFFFF"/>
              </a:solidFill>
            </a:endParaRPr>
          </a:p>
        </p:txBody>
      </p:sp>
      <p:sp>
        <p:nvSpPr>
          <p:cNvPr id="476" name="Google Shape;476;p23"/>
          <p:cNvSpPr/>
          <p:nvPr/>
        </p:nvSpPr>
        <p:spPr>
          <a:xfrm>
            <a:off x="2789647" y="667593"/>
            <a:ext cx="495747" cy="495361"/>
          </a:xfrm>
          <a:custGeom>
            <a:avLst/>
            <a:gdLst/>
            <a:ahLst/>
            <a:cxnLst/>
            <a:rect l="l" t="t" r="r" b="b"/>
            <a:pathLst>
              <a:path w="14146" h="14134" extrusionOk="0">
                <a:moveTo>
                  <a:pt x="7073" y="0"/>
                </a:moveTo>
                <a:cubicBezTo>
                  <a:pt x="3168" y="0"/>
                  <a:pt x="1" y="3167"/>
                  <a:pt x="1" y="7073"/>
                </a:cubicBezTo>
                <a:cubicBezTo>
                  <a:pt x="1" y="10978"/>
                  <a:pt x="3168" y="14133"/>
                  <a:pt x="7073" y="14133"/>
                </a:cubicBezTo>
                <a:cubicBezTo>
                  <a:pt x="10978" y="14133"/>
                  <a:pt x="14145" y="10978"/>
                  <a:pt x="14145" y="7073"/>
                </a:cubicBezTo>
                <a:cubicBezTo>
                  <a:pt x="14145" y="3167"/>
                  <a:pt x="10978" y="0"/>
                  <a:pt x="70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200">
                <a:solidFill>
                  <a:srgbClr val="FFFFFF"/>
                </a:solidFill>
                <a:latin typeface="Fira Sans Extra Condensed Medium"/>
                <a:ea typeface="Fira Sans Extra Condensed Medium"/>
                <a:cs typeface="Fira Sans Extra Condensed Medium"/>
                <a:sym typeface="Fira Sans Extra Condensed Medium"/>
              </a:rPr>
              <a:t>02</a:t>
            </a:r>
            <a:endParaRPr sz="1900">
              <a:solidFill>
                <a:srgbClr val="FFFFFF"/>
              </a:solidFill>
            </a:endParaRPr>
          </a:p>
        </p:txBody>
      </p:sp>
      <p:sp>
        <p:nvSpPr>
          <p:cNvPr id="477" name="Google Shape;477;p23"/>
          <p:cNvSpPr/>
          <p:nvPr/>
        </p:nvSpPr>
        <p:spPr>
          <a:xfrm>
            <a:off x="5367807" y="667593"/>
            <a:ext cx="495747" cy="495361"/>
          </a:xfrm>
          <a:custGeom>
            <a:avLst/>
            <a:gdLst/>
            <a:ahLst/>
            <a:cxnLst/>
            <a:rect l="l" t="t" r="r" b="b"/>
            <a:pathLst>
              <a:path w="14146" h="14134" extrusionOk="0">
                <a:moveTo>
                  <a:pt x="7073" y="0"/>
                </a:moveTo>
                <a:cubicBezTo>
                  <a:pt x="3168" y="0"/>
                  <a:pt x="1" y="3167"/>
                  <a:pt x="1" y="7073"/>
                </a:cubicBezTo>
                <a:cubicBezTo>
                  <a:pt x="1" y="10978"/>
                  <a:pt x="3168" y="14133"/>
                  <a:pt x="7073" y="14133"/>
                </a:cubicBezTo>
                <a:cubicBezTo>
                  <a:pt x="10978" y="14133"/>
                  <a:pt x="14145" y="10978"/>
                  <a:pt x="14145" y="7073"/>
                </a:cubicBezTo>
                <a:cubicBezTo>
                  <a:pt x="14145" y="3167"/>
                  <a:pt x="10978" y="0"/>
                  <a:pt x="70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200">
                <a:solidFill>
                  <a:srgbClr val="FFFFFF"/>
                </a:solidFill>
                <a:latin typeface="Fira Sans Extra Condensed Medium"/>
                <a:ea typeface="Fira Sans Extra Condensed Medium"/>
                <a:cs typeface="Fira Sans Extra Condensed Medium"/>
                <a:sym typeface="Fira Sans Extra Condensed Medium"/>
              </a:rPr>
              <a:t>03</a:t>
            </a:r>
            <a:endParaRPr sz="1900">
              <a:solidFill>
                <a:srgbClr val="FFFFFF"/>
              </a:solidFill>
            </a:endParaRPr>
          </a:p>
        </p:txBody>
      </p:sp>
      <p:sp>
        <p:nvSpPr>
          <p:cNvPr id="478" name="Google Shape;478;p23"/>
          <p:cNvSpPr/>
          <p:nvPr/>
        </p:nvSpPr>
        <p:spPr>
          <a:xfrm>
            <a:off x="7184296" y="1760187"/>
            <a:ext cx="495747" cy="495361"/>
          </a:xfrm>
          <a:custGeom>
            <a:avLst/>
            <a:gdLst/>
            <a:ahLst/>
            <a:cxnLst/>
            <a:rect l="l" t="t" r="r" b="b"/>
            <a:pathLst>
              <a:path w="14146" h="14134" extrusionOk="0">
                <a:moveTo>
                  <a:pt x="7073" y="0"/>
                </a:moveTo>
                <a:cubicBezTo>
                  <a:pt x="3168" y="0"/>
                  <a:pt x="1" y="3167"/>
                  <a:pt x="1" y="7073"/>
                </a:cubicBezTo>
                <a:cubicBezTo>
                  <a:pt x="1" y="10978"/>
                  <a:pt x="3168" y="14133"/>
                  <a:pt x="7073" y="14133"/>
                </a:cubicBezTo>
                <a:cubicBezTo>
                  <a:pt x="10978" y="14133"/>
                  <a:pt x="14145" y="10978"/>
                  <a:pt x="14145" y="7073"/>
                </a:cubicBezTo>
                <a:cubicBezTo>
                  <a:pt x="14145" y="3167"/>
                  <a:pt x="10978" y="0"/>
                  <a:pt x="70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200">
                <a:solidFill>
                  <a:srgbClr val="FFFFFF"/>
                </a:solidFill>
                <a:latin typeface="Fira Sans Extra Condensed Medium"/>
                <a:ea typeface="Fira Sans Extra Condensed Medium"/>
                <a:cs typeface="Fira Sans Extra Condensed Medium"/>
                <a:sym typeface="Fira Sans Extra Condensed Medium"/>
              </a:rPr>
              <a:t>04</a:t>
            </a:r>
            <a:endParaRPr sz="1900">
              <a:solidFill>
                <a:srgbClr val="FFFFFF"/>
              </a:solidFill>
            </a:endParaRPr>
          </a:p>
        </p:txBody>
      </p:sp>
      <p:sp>
        <p:nvSpPr>
          <p:cNvPr id="479" name="Google Shape;479;p23"/>
          <p:cNvSpPr/>
          <p:nvPr/>
        </p:nvSpPr>
        <p:spPr>
          <a:xfrm>
            <a:off x="3465278" y="4728171"/>
            <a:ext cx="1590600" cy="273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3"/>
          <p:cNvSpPr/>
          <p:nvPr/>
        </p:nvSpPr>
        <p:spPr>
          <a:xfrm>
            <a:off x="4228903" y="3721193"/>
            <a:ext cx="63300" cy="633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Google Shape;471;p23">
            <a:extLst>
              <a:ext uri="{FF2B5EF4-FFF2-40B4-BE49-F238E27FC236}">
                <a16:creationId xmlns:a16="http://schemas.microsoft.com/office/drawing/2014/main" id="{7817DB89-1253-C75C-B02B-32187FB34E83}"/>
              </a:ext>
            </a:extLst>
          </p:cNvPr>
          <p:cNvSpPr txBox="1"/>
          <p:nvPr/>
        </p:nvSpPr>
        <p:spPr>
          <a:xfrm>
            <a:off x="2009726" y="1994262"/>
            <a:ext cx="2506150" cy="926064"/>
          </a:xfrm>
          <a:prstGeom prst="rect">
            <a:avLst/>
          </a:prstGeom>
          <a:noFill/>
          <a:ln>
            <a:noFill/>
          </a:ln>
        </p:spPr>
        <p:txBody>
          <a:bodyPr spcFirstLastPara="1" wrap="square" lIns="91425" tIns="91425" rIns="91425" bIns="91425" anchor="t" anchorCtr="0">
            <a:noAutofit/>
          </a:bodyPr>
          <a:lstStyle/>
          <a:p>
            <a:pPr>
              <a:spcAft>
                <a:spcPts val="1600"/>
              </a:spcAft>
            </a:pPr>
            <a:r>
              <a:rPr lang="en-US" sz="1200" b="1" i="0" dirty="0">
                <a:solidFill>
                  <a:schemeClr val="tx1"/>
                </a:solidFill>
                <a:effectLst/>
                <a:latin typeface="Times New Roman" panose="02020603050405020304" pitchFamily="18" charset="0"/>
                <a:cs typeface="Times New Roman" panose="02020603050405020304" pitchFamily="18" charset="0"/>
              </a:rPr>
              <a:t>Systematic: </a:t>
            </a:r>
            <a:r>
              <a:rPr lang="en-US" sz="1200" b="0" i="0" dirty="0">
                <a:solidFill>
                  <a:schemeClr val="tx1"/>
                </a:solidFill>
                <a:effectLst/>
                <a:latin typeface="Lora" pitchFamily="2" charset="0"/>
                <a:cs typeface="Times New Roman" panose="02020603050405020304" pitchFamily="18" charset="0"/>
              </a:rPr>
              <a:t> </a:t>
            </a:r>
            <a:r>
              <a:rPr lang="en-US" sz="1050" b="0" i="0" dirty="0">
                <a:solidFill>
                  <a:schemeClr val="tx1"/>
                </a:solidFill>
                <a:effectLst/>
                <a:latin typeface="Lora" pitchFamily="2" charset="0"/>
                <a:cs typeface="Times New Roman" panose="02020603050405020304" pitchFamily="18" charset="0"/>
              </a:rPr>
              <a:t>Online stores have the process of drug approval, before dispatching the medicines to the consumer they require a prescription which is reviewed by a qualified pharmacist.</a:t>
            </a:r>
            <a:endParaRPr sz="1050" dirty="0">
              <a:solidFill>
                <a:schemeClr val="tx1"/>
              </a:solidFill>
              <a:latin typeface="Lora" pitchFamily="2" charset="0"/>
              <a:ea typeface="Roboto"/>
              <a:cs typeface="Times New Roman" panose="02020603050405020304" pitchFamily="18" charset="0"/>
              <a:sym typeface="Roboto"/>
            </a:endParaRPr>
          </a:p>
        </p:txBody>
      </p:sp>
      <p:sp>
        <p:nvSpPr>
          <p:cNvPr id="55" name="Google Shape;472;p23">
            <a:extLst>
              <a:ext uri="{FF2B5EF4-FFF2-40B4-BE49-F238E27FC236}">
                <a16:creationId xmlns:a16="http://schemas.microsoft.com/office/drawing/2014/main" id="{3E13944C-A0E2-1284-2D27-F8A1B32C4F9A}"/>
              </a:ext>
            </a:extLst>
          </p:cNvPr>
          <p:cNvSpPr txBox="1"/>
          <p:nvPr/>
        </p:nvSpPr>
        <p:spPr>
          <a:xfrm>
            <a:off x="6054756" y="3611717"/>
            <a:ext cx="2711560" cy="94133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200" b="1" i="0" dirty="0">
                <a:solidFill>
                  <a:schemeClr val="tx1"/>
                </a:solidFill>
                <a:effectLst/>
                <a:latin typeface="Times New Roman" panose="02020603050405020304" pitchFamily="18" charset="0"/>
                <a:cs typeface="Times New Roman" panose="02020603050405020304" pitchFamily="18" charset="0"/>
              </a:rPr>
              <a:t>Facilitate useful information:</a:t>
            </a:r>
            <a:r>
              <a:rPr lang="en-US" sz="1200" b="1" i="0" dirty="0">
                <a:solidFill>
                  <a:srgbClr val="666677"/>
                </a:solidFill>
                <a:effectLst/>
                <a:latin typeface="Times New Roman" panose="02020603050405020304" pitchFamily="18" charset="0"/>
                <a:cs typeface="Times New Roman" panose="02020603050405020304" pitchFamily="18" charset="0"/>
              </a:rPr>
              <a:t> </a:t>
            </a:r>
            <a:r>
              <a:rPr lang="en-US" sz="1050" b="0" i="0" dirty="0">
                <a:solidFill>
                  <a:schemeClr val="tx1"/>
                </a:solidFill>
                <a:effectLst/>
                <a:latin typeface="Lora" pitchFamily="2" charset="0"/>
              </a:rPr>
              <a:t>Online pharmacy websites provide beneficial information regarding drug interaction and side effects of medicine in the form of product facts, blogs, or articles.</a:t>
            </a:r>
            <a:endParaRPr sz="1050" dirty="0">
              <a:solidFill>
                <a:schemeClr val="tx1"/>
              </a:solidFill>
              <a:latin typeface="Lora" pitchFamily="2" charset="0"/>
              <a:ea typeface="Roboto"/>
              <a:cs typeface="Times New Roman" panose="02020603050405020304" pitchFamily="18" charset="0"/>
              <a:sym typeface="Roboto"/>
            </a:endParaRPr>
          </a:p>
        </p:txBody>
      </p:sp>
      <p:sp>
        <p:nvSpPr>
          <p:cNvPr id="56" name="Google Shape;473;p23">
            <a:extLst>
              <a:ext uri="{FF2B5EF4-FFF2-40B4-BE49-F238E27FC236}">
                <a16:creationId xmlns:a16="http://schemas.microsoft.com/office/drawing/2014/main" id="{21B2BB12-5D9D-A88A-7C7C-1F42C6F0C746}"/>
              </a:ext>
            </a:extLst>
          </p:cNvPr>
          <p:cNvSpPr txBox="1"/>
          <p:nvPr/>
        </p:nvSpPr>
        <p:spPr>
          <a:xfrm>
            <a:off x="4809600" y="1995243"/>
            <a:ext cx="2146561" cy="819500"/>
          </a:xfrm>
          <a:prstGeom prst="rect">
            <a:avLst/>
          </a:prstGeom>
          <a:noFill/>
          <a:ln>
            <a:noFill/>
          </a:ln>
        </p:spPr>
        <p:txBody>
          <a:bodyPr spcFirstLastPara="1" wrap="square" lIns="91425" tIns="91425" rIns="91425" bIns="91425" anchor="t" anchorCtr="0">
            <a:noAutofit/>
          </a:bodyPr>
          <a:lstStyle/>
          <a:p>
            <a:pPr algn="l" fontAlgn="base"/>
            <a:r>
              <a:rPr lang="en-US" sz="1200" b="1" i="0" dirty="0">
                <a:solidFill>
                  <a:schemeClr val="tx1"/>
                </a:solidFill>
                <a:effectLst/>
                <a:latin typeface="Times New Roman" panose="02020603050405020304" pitchFamily="18" charset="0"/>
                <a:cs typeface="Times New Roman" panose="02020603050405020304" pitchFamily="18" charset="0"/>
              </a:rPr>
              <a:t>Easy secured payments: </a:t>
            </a:r>
            <a:r>
              <a:rPr lang="en-US" sz="1050" b="0" i="0" dirty="0">
                <a:solidFill>
                  <a:schemeClr val="tx1"/>
                </a:solidFill>
                <a:effectLst/>
                <a:latin typeface="Lora" pitchFamily="2" charset="0"/>
                <a:cs typeface="Times New Roman" panose="02020603050405020304" pitchFamily="18" charset="0"/>
              </a:rPr>
              <a:t>Online pharmacy provides the facility of cashless payments either by credit or debit card, Paytm or you can also pay by cash on delivery.</a:t>
            </a:r>
            <a:br>
              <a:rPr lang="en-US" sz="1050" dirty="0">
                <a:solidFill>
                  <a:schemeClr val="tx1"/>
                </a:solidFill>
                <a:latin typeface="Times New Roman" panose="02020603050405020304" pitchFamily="18" charset="0"/>
                <a:cs typeface="Times New Roman" panose="02020603050405020304" pitchFamily="18" charset="0"/>
              </a:rPr>
            </a:br>
            <a:endParaRPr sz="1050" dirty="0">
              <a:solidFill>
                <a:schemeClr val="tx1"/>
              </a:solidFill>
              <a:latin typeface="Times New Roman" panose="02020603050405020304" pitchFamily="18" charset="0"/>
              <a:ea typeface="Roboto"/>
              <a:cs typeface="Times New Roman" panose="02020603050405020304" pitchFamily="18" charset="0"/>
              <a:sym typeface="Roboto"/>
            </a:endParaRPr>
          </a:p>
        </p:txBody>
      </p:sp>
      <p:sp>
        <p:nvSpPr>
          <p:cNvPr id="57" name="Google Shape;474;p23">
            <a:extLst>
              <a:ext uri="{FF2B5EF4-FFF2-40B4-BE49-F238E27FC236}">
                <a16:creationId xmlns:a16="http://schemas.microsoft.com/office/drawing/2014/main" id="{F4FC67B3-E722-5B35-3319-21B8B0C742EC}"/>
              </a:ext>
            </a:extLst>
          </p:cNvPr>
          <p:cNvSpPr txBox="1"/>
          <p:nvPr/>
        </p:nvSpPr>
        <p:spPr>
          <a:xfrm>
            <a:off x="19285" y="3464233"/>
            <a:ext cx="2830193" cy="123630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b="1" i="0" dirty="0">
                <a:solidFill>
                  <a:srgbClr val="666677"/>
                </a:solidFill>
                <a:effectLst/>
                <a:latin typeface="Times New Roman" panose="02020603050405020304" pitchFamily="18" charset="0"/>
                <a:cs typeface="Times New Roman" panose="02020603050405020304" pitchFamily="18" charset="0"/>
              </a:rPr>
              <a:t> </a:t>
            </a:r>
            <a:r>
              <a:rPr lang="en-US" sz="1200" b="1" i="0" dirty="0">
                <a:solidFill>
                  <a:schemeClr val="tx1"/>
                </a:solidFill>
                <a:effectLst/>
                <a:latin typeface="Times New Roman" panose="02020603050405020304" pitchFamily="18" charset="0"/>
                <a:cs typeface="Times New Roman" panose="02020603050405020304" pitchFamily="18" charset="0"/>
              </a:rPr>
              <a:t>Information is private and confidential</a:t>
            </a:r>
            <a:r>
              <a:rPr lang="en-US" sz="1200" i="0" dirty="0">
                <a:solidFill>
                  <a:schemeClr val="tx1"/>
                </a:solidFill>
                <a:effectLst/>
                <a:latin typeface="Times New Roman" panose="02020603050405020304" pitchFamily="18" charset="0"/>
                <a:cs typeface="Times New Roman" panose="02020603050405020304" pitchFamily="18" charset="0"/>
              </a:rPr>
              <a:t>:</a:t>
            </a:r>
            <a:r>
              <a:rPr lang="en-US" sz="900" b="1" i="0" dirty="0">
                <a:solidFill>
                  <a:schemeClr val="tx1"/>
                </a:solidFill>
                <a:effectLst/>
                <a:latin typeface="Times New Roman" panose="02020603050405020304" pitchFamily="18" charset="0"/>
                <a:cs typeface="Times New Roman" panose="02020603050405020304" pitchFamily="18" charset="0"/>
              </a:rPr>
              <a:t> </a:t>
            </a:r>
            <a:r>
              <a:rPr lang="en-US" sz="1000" b="0" i="0" dirty="0">
                <a:solidFill>
                  <a:schemeClr val="tx1"/>
                </a:solidFill>
                <a:effectLst/>
                <a:latin typeface="Lora" pitchFamily="2" charset="0"/>
                <a:cs typeface="Times New Roman" panose="02020603050405020304" pitchFamily="18" charset="0"/>
              </a:rPr>
              <a:t>The information that you have provided during the purchase of medicine is usually private and confidential in an online pharmacy. This approach is beneficial for those people who feel embarrassed or shameful to speak face to face about conditions like erectile dysfunction, acne, STDs, and hair loss.</a:t>
            </a:r>
            <a:endParaRPr sz="1000" dirty="0">
              <a:solidFill>
                <a:schemeClr val="tx1"/>
              </a:solidFill>
              <a:latin typeface="Lora" pitchFamily="2" charset="0"/>
              <a:ea typeface="Roboto"/>
              <a:cs typeface="Times New Roman" panose="02020603050405020304" pitchFamily="18" charset="0"/>
              <a:sym typeface="Roboto"/>
            </a:endParaRPr>
          </a:p>
        </p:txBody>
      </p:sp>
      <p:sp>
        <p:nvSpPr>
          <p:cNvPr id="58" name="Google Shape;475;p23">
            <a:extLst>
              <a:ext uri="{FF2B5EF4-FFF2-40B4-BE49-F238E27FC236}">
                <a16:creationId xmlns:a16="http://schemas.microsoft.com/office/drawing/2014/main" id="{B52AFCB1-20DB-3886-F2B0-2A0EAF0B2554}"/>
              </a:ext>
            </a:extLst>
          </p:cNvPr>
          <p:cNvSpPr/>
          <p:nvPr/>
        </p:nvSpPr>
        <p:spPr>
          <a:xfrm>
            <a:off x="824648" y="1954323"/>
            <a:ext cx="495747" cy="495361"/>
          </a:xfrm>
          <a:custGeom>
            <a:avLst/>
            <a:gdLst/>
            <a:ahLst/>
            <a:cxnLst/>
            <a:rect l="l" t="t" r="r" b="b"/>
            <a:pathLst>
              <a:path w="14146" h="14134" extrusionOk="0">
                <a:moveTo>
                  <a:pt x="7073" y="0"/>
                </a:moveTo>
                <a:cubicBezTo>
                  <a:pt x="3168" y="0"/>
                  <a:pt x="1" y="3167"/>
                  <a:pt x="1" y="7073"/>
                </a:cubicBezTo>
                <a:cubicBezTo>
                  <a:pt x="1" y="10978"/>
                  <a:pt x="3168" y="14133"/>
                  <a:pt x="7073" y="14133"/>
                </a:cubicBezTo>
                <a:cubicBezTo>
                  <a:pt x="10978" y="14133"/>
                  <a:pt x="14145" y="10978"/>
                  <a:pt x="14145" y="7073"/>
                </a:cubicBezTo>
                <a:cubicBezTo>
                  <a:pt x="14145" y="3167"/>
                  <a:pt x="10978" y="0"/>
                  <a:pt x="7073" y="0"/>
                </a:cubicBezTo>
                <a:close/>
              </a:path>
            </a:pathLst>
          </a:custGeom>
          <a:solidFill>
            <a:srgbClr val="00B0F0"/>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200" dirty="0">
                <a:solidFill>
                  <a:srgbClr val="FFFFFF"/>
                </a:solidFill>
                <a:latin typeface="Fira Sans Extra Condensed Medium"/>
                <a:ea typeface="Fira Sans Extra Condensed Medium"/>
                <a:cs typeface="Fira Sans Extra Condensed Medium"/>
                <a:sym typeface="Fira Sans Extra Condensed Medium"/>
              </a:rPr>
              <a:t>05</a:t>
            </a:r>
            <a:endParaRPr sz="1900" dirty="0">
              <a:solidFill>
                <a:srgbClr val="FFFFFF"/>
              </a:solidFill>
            </a:endParaRPr>
          </a:p>
        </p:txBody>
      </p:sp>
      <p:sp>
        <p:nvSpPr>
          <p:cNvPr id="59" name="Google Shape;476;p23">
            <a:extLst>
              <a:ext uri="{FF2B5EF4-FFF2-40B4-BE49-F238E27FC236}">
                <a16:creationId xmlns:a16="http://schemas.microsoft.com/office/drawing/2014/main" id="{15291133-EE1E-3DE5-55BF-7A48343EF724}"/>
              </a:ext>
            </a:extLst>
          </p:cNvPr>
          <p:cNvSpPr/>
          <p:nvPr/>
        </p:nvSpPr>
        <p:spPr>
          <a:xfrm>
            <a:off x="2849478" y="667593"/>
            <a:ext cx="495747" cy="495361"/>
          </a:xfrm>
          <a:custGeom>
            <a:avLst/>
            <a:gdLst/>
            <a:ahLst/>
            <a:cxnLst/>
            <a:rect l="l" t="t" r="r" b="b"/>
            <a:pathLst>
              <a:path w="14146" h="14134" extrusionOk="0">
                <a:moveTo>
                  <a:pt x="7073" y="0"/>
                </a:moveTo>
                <a:cubicBezTo>
                  <a:pt x="3168" y="0"/>
                  <a:pt x="1" y="3167"/>
                  <a:pt x="1" y="7073"/>
                </a:cubicBezTo>
                <a:cubicBezTo>
                  <a:pt x="1" y="10978"/>
                  <a:pt x="3168" y="14133"/>
                  <a:pt x="7073" y="14133"/>
                </a:cubicBezTo>
                <a:cubicBezTo>
                  <a:pt x="10978" y="14133"/>
                  <a:pt x="14145" y="10978"/>
                  <a:pt x="14145" y="7073"/>
                </a:cubicBezTo>
                <a:cubicBezTo>
                  <a:pt x="14145" y="3167"/>
                  <a:pt x="10978" y="0"/>
                  <a:pt x="7073" y="0"/>
                </a:cubicBezTo>
                <a:close/>
              </a:path>
            </a:pathLst>
          </a:custGeom>
          <a:solidFill>
            <a:srgbClr val="EEC045"/>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200" dirty="0">
                <a:solidFill>
                  <a:srgbClr val="FFFFFF"/>
                </a:solidFill>
                <a:latin typeface="Fira Sans Extra Condensed Medium"/>
                <a:ea typeface="Fira Sans Extra Condensed Medium"/>
                <a:cs typeface="Fira Sans Extra Condensed Medium"/>
                <a:sym typeface="Fira Sans Extra Condensed Medium"/>
              </a:rPr>
              <a:t>06</a:t>
            </a:r>
            <a:endParaRPr sz="1900" dirty="0">
              <a:solidFill>
                <a:srgbClr val="FFFFFF"/>
              </a:solidFill>
            </a:endParaRPr>
          </a:p>
        </p:txBody>
      </p:sp>
      <p:sp>
        <p:nvSpPr>
          <p:cNvPr id="60" name="Google Shape;477;p23">
            <a:extLst>
              <a:ext uri="{FF2B5EF4-FFF2-40B4-BE49-F238E27FC236}">
                <a16:creationId xmlns:a16="http://schemas.microsoft.com/office/drawing/2014/main" id="{FAA9F50B-4447-69C5-3DE9-1240FB4A56B4}"/>
              </a:ext>
            </a:extLst>
          </p:cNvPr>
          <p:cNvSpPr/>
          <p:nvPr/>
        </p:nvSpPr>
        <p:spPr>
          <a:xfrm>
            <a:off x="5367807" y="667593"/>
            <a:ext cx="495747" cy="495361"/>
          </a:xfrm>
          <a:custGeom>
            <a:avLst/>
            <a:gdLst/>
            <a:ahLst/>
            <a:cxnLst/>
            <a:rect l="l" t="t" r="r" b="b"/>
            <a:pathLst>
              <a:path w="14146" h="14134" extrusionOk="0">
                <a:moveTo>
                  <a:pt x="7073" y="0"/>
                </a:moveTo>
                <a:cubicBezTo>
                  <a:pt x="3168" y="0"/>
                  <a:pt x="1" y="3167"/>
                  <a:pt x="1" y="7073"/>
                </a:cubicBezTo>
                <a:cubicBezTo>
                  <a:pt x="1" y="10978"/>
                  <a:pt x="3168" y="14133"/>
                  <a:pt x="7073" y="14133"/>
                </a:cubicBezTo>
                <a:cubicBezTo>
                  <a:pt x="10978" y="14133"/>
                  <a:pt x="14145" y="10978"/>
                  <a:pt x="14145" y="7073"/>
                </a:cubicBezTo>
                <a:cubicBezTo>
                  <a:pt x="14145" y="3167"/>
                  <a:pt x="10978" y="0"/>
                  <a:pt x="7073" y="0"/>
                </a:cubicBezTo>
                <a:close/>
              </a:path>
            </a:pathLst>
          </a:custGeom>
          <a:solidFill>
            <a:srgbClr val="002060"/>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200" dirty="0">
                <a:solidFill>
                  <a:srgbClr val="FFFFFF"/>
                </a:solidFill>
                <a:latin typeface="Fira Sans Extra Condensed Medium"/>
                <a:ea typeface="Fira Sans Extra Condensed Medium"/>
                <a:cs typeface="Fira Sans Extra Condensed Medium"/>
                <a:sym typeface="Fira Sans Extra Condensed Medium"/>
              </a:rPr>
              <a:t>07</a:t>
            </a:r>
            <a:endParaRPr sz="1900" dirty="0">
              <a:solidFill>
                <a:srgbClr val="FFFFFF"/>
              </a:solidFill>
            </a:endParaRPr>
          </a:p>
        </p:txBody>
      </p:sp>
      <p:sp>
        <p:nvSpPr>
          <p:cNvPr id="61" name="Google Shape;478;p23">
            <a:extLst>
              <a:ext uri="{FF2B5EF4-FFF2-40B4-BE49-F238E27FC236}">
                <a16:creationId xmlns:a16="http://schemas.microsoft.com/office/drawing/2014/main" id="{EF68F7C7-7A80-12F8-C932-62BEC20071BD}"/>
              </a:ext>
            </a:extLst>
          </p:cNvPr>
          <p:cNvSpPr/>
          <p:nvPr/>
        </p:nvSpPr>
        <p:spPr>
          <a:xfrm>
            <a:off x="7327893" y="2112872"/>
            <a:ext cx="495747" cy="495361"/>
          </a:xfrm>
          <a:custGeom>
            <a:avLst/>
            <a:gdLst/>
            <a:ahLst/>
            <a:cxnLst/>
            <a:rect l="l" t="t" r="r" b="b"/>
            <a:pathLst>
              <a:path w="14146" h="14134" extrusionOk="0">
                <a:moveTo>
                  <a:pt x="7073" y="0"/>
                </a:moveTo>
                <a:cubicBezTo>
                  <a:pt x="3168" y="0"/>
                  <a:pt x="1" y="3167"/>
                  <a:pt x="1" y="7073"/>
                </a:cubicBezTo>
                <a:cubicBezTo>
                  <a:pt x="1" y="10978"/>
                  <a:pt x="3168" y="14133"/>
                  <a:pt x="7073" y="14133"/>
                </a:cubicBezTo>
                <a:cubicBezTo>
                  <a:pt x="10978" y="14133"/>
                  <a:pt x="14145" y="10978"/>
                  <a:pt x="14145" y="7073"/>
                </a:cubicBezTo>
                <a:cubicBezTo>
                  <a:pt x="14145" y="3167"/>
                  <a:pt x="10978" y="0"/>
                  <a:pt x="7073" y="0"/>
                </a:cubicBezTo>
                <a:close/>
              </a:path>
            </a:pathLst>
          </a:custGeom>
          <a:solidFill>
            <a:srgbClr val="69D6F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200" dirty="0">
                <a:solidFill>
                  <a:srgbClr val="FFFFFF"/>
                </a:solidFill>
                <a:latin typeface="Fira Sans Extra Condensed Medium"/>
                <a:ea typeface="Fira Sans Extra Condensed Medium"/>
                <a:cs typeface="Fira Sans Extra Condensed Medium"/>
                <a:sym typeface="Fira Sans Extra Condensed Medium"/>
              </a:rPr>
              <a:t>08</a:t>
            </a:r>
            <a:endParaRPr sz="1900" dirty="0">
              <a:solidFill>
                <a:srgbClr val="FFFFFF"/>
              </a:solidFill>
            </a:endParaRPr>
          </a:p>
        </p:txBody>
      </p:sp>
      <p:pic>
        <p:nvPicPr>
          <p:cNvPr id="64" name="Picture 63">
            <a:extLst>
              <a:ext uri="{FF2B5EF4-FFF2-40B4-BE49-F238E27FC236}">
                <a16:creationId xmlns:a16="http://schemas.microsoft.com/office/drawing/2014/main" id="{92437BB9-2D76-D2B0-19F7-31563A2597EA}"/>
              </a:ext>
            </a:extLst>
          </p:cNvPr>
          <p:cNvPicPr>
            <a:picLocks noChangeAspect="1"/>
          </p:cNvPicPr>
          <p:nvPr/>
        </p:nvPicPr>
        <p:blipFill>
          <a:blip r:embed="rId2"/>
          <a:stretch>
            <a:fillRect/>
          </a:stretch>
        </p:blipFill>
        <p:spPr>
          <a:xfrm>
            <a:off x="636045" y="2493327"/>
            <a:ext cx="844745" cy="844745"/>
          </a:xfrm>
          <a:prstGeom prst="rect">
            <a:avLst/>
          </a:prstGeom>
        </p:spPr>
      </p:pic>
      <p:pic>
        <p:nvPicPr>
          <p:cNvPr id="66" name="Picture 65">
            <a:extLst>
              <a:ext uri="{FF2B5EF4-FFF2-40B4-BE49-F238E27FC236}">
                <a16:creationId xmlns:a16="http://schemas.microsoft.com/office/drawing/2014/main" id="{A0E3DF31-37DD-594D-D36A-7E090C03B5FF}"/>
              </a:ext>
            </a:extLst>
          </p:cNvPr>
          <p:cNvPicPr>
            <a:picLocks noChangeAspect="1"/>
          </p:cNvPicPr>
          <p:nvPr/>
        </p:nvPicPr>
        <p:blipFill>
          <a:blip r:embed="rId3"/>
          <a:stretch>
            <a:fillRect/>
          </a:stretch>
        </p:blipFill>
        <p:spPr>
          <a:xfrm>
            <a:off x="2730921" y="1215099"/>
            <a:ext cx="845270" cy="845270"/>
          </a:xfrm>
          <a:prstGeom prst="rect">
            <a:avLst/>
          </a:prstGeom>
        </p:spPr>
      </p:pic>
      <p:pic>
        <p:nvPicPr>
          <p:cNvPr id="68" name="Picture 67">
            <a:extLst>
              <a:ext uri="{FF2B5EF4-FFF2-40B4-BE49-F238E27FC236}">
                <a16:creationId xmlns:a16="http://schemas.microsoft.com/office/drawing/2014/main" id="{4336DAC8-1F3B-454E-E429-0748EB5BC5FE}"/>
              </a:ext>
            </a:extLst>
          </p:cNvPr>
          <p:cNvPicPr>
            <a:picLocks noChangeAspect="1"/>
          </p:cNvPicPr>
          <p:nvPr/>
        </p:nvPicPr>
        <p:blipFill>
          <a:blip r:embed="rId4"/>
          <a:stretch>
            <a:fillRect/>
          </a:stretch>
        </p:blipFill>
        <p:spPr>
          <a:xfrm>
            <a:off x="5088068" y="1120143"/>
            <a:ext cx="992729" cy="992729"/>
          </a:xfrm>
          <a:prstGeom prst="rect">
            <a:avLst/>
          </a:prstGeom>
        </p:spPr>
      </p:pic>
      <p:sp>
        <p:nvSpPr>
          <p:cNvPr id="77" name="Google Shape;420;p23">
            <a:extLst>
              <a:ext uri="{FF2B5EF4-FFF2-40B4-BE49-F238E27FC236}">
                <a16:creationId xmlns:a16="http://schemas.microsoft.com/office/drawing/2014/main" id="{0674365A-BD4C-018D-88CA-ECCDDDE2AD77}"/>
              </a:ext>
            </a:extLst>
          </p:cNvPr>
          <p:cNvSpPr/>
          <p:nvPr/>
        </p:nvSpPr>
        <p:spPr>
          <a:xfrm>
            <a:off x="3603164" y="3689843"/>
            <a:ext cx="1762125" cy="1145025"/>
          </a:xfrm>
          <a:custGeom>
            <a:avLst/>
            <a:gdLst/>
            <a:ahLst/>
            <a:cxnLst/>
            <a:rect l="l" t="t" r="r" b="b"/>
            <a:pathLst>
              <a:path w="70485" h="45801" extrusionOk="0">
                <a:moveTo>
                  <a:pt x="2435" y="1"/>
                </a:moveTo>
                <a:cubicBezTo>
                  <a:pt x="1101" y="1"/>
                  <a:pt x="0" y="1068"/>
                  <a:pt x="0" y="2436"/>
                </a:cubicBezTo>
                <a:lnTo>
                  <a:pt x="0" y="43365"/>
                </a:lnTo>
                <a:cubicBezTo>
                  <a:pt x="0" y="44733"/>
                  <a:pt x="1101" y="45800"/>
                  <a:pt x="2435" y="45800"/>
                </a:cubicBezTo>
                <a:lnTo>
                  <a:pt x="68049" y="45800"/>
                </a:lnTo>
                <a:cubicBezTo>
                  <a:pt x="69417" y="45800"/>
                  <a:pt x="70484" y="44733"/>
                  <a:pt x="70484" y="43365"/>
                </a:cubicBezTo>
                <a:lnTo>
                  <a:pt x="70484" y="2436"/>
                </a:lnTo>
                <a:cubicBezTo>
                  <a:pt x="70484" y="1068"/>
                  <a:pt x="69417" y="1"/>
                  <a:pt x="68049"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21;p23">
            <a:extLst>
              <a:ext uri="{FF2B5EF4-FFF2-40B4-BE49-F238E27FC236}">
                <a16:creationId xmlns:a16="http://schemas.microsoft.com/office/drawing/2014/main" id="{472906CE-9055-157C-F0AD-3E8F87B41E68}"/>
              </a:ext>
            </a:extLst>
          </p:cNvPr>
          <p:cNvSpPr/>
          <p:nvPr/>
        </p:nvSpPr>
        <p:spPr>
          <a:xfrm>
            <a:off x="3417626" y="4755618"/>
            <a:ext cx="2133200" cy="97575"/>
          </a:xfrm>
          <a:custGeom>
            <a:avLst/>
            <a:gdLst/>
            <a:ahLst/>
            <a:cxnLst/>
            <a:rect l="l" t="t" r="r" b="b"/>
            <a:pathLst>
              <a:path w="85328" h="3903" extrusionOk="0">
                <a:moveTo>
                  <a:pt x="0" y="0"/>
                </a:moveTo>
                <a:lnTo>
                  <a:pt x="0" y="1468"/>
                </a:lnTo>
                <a:cubicBezTo>
                  <a:pt x="0" y="2802"/>
                  <a:pt x="1068" y="3903"/>
                  <a:pt x="2402" y="3903"/>
                </a:cubicBezTo>
                <a:lnTo>
                  <a:pt x="82893" y="3903"/>
                </a:lnTo>
                <a:cubicBezTo>
                  <a:pt x="84227" y="3903"/>
                  <a:pt x="85328" y="2802"/>
                  <a:pt x="85328" y="1468"/>
                </a:cubicBezTo>
                <a:lnTo>
                  <a:pt x="85328"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22;p23">
            <a:extLst>
              <a:ext uri="{FF2B5EF4-FFF2-40B4-BE49-F238E27FC236}">
                <a16:creationId xmlns:a16="http://schemas.microsoft.com/office/drawing/2014/main" id="{ECC8A2B0-D699-614E-7AFD-0B6847587CEA}"/>
              </a:ext>
            </a:extLst>
          </p:cNvPr>
          <p:cNvSpPr/>
          <p:nvPr/>
        </p:nvSpPr>
        <p:spPr>
          <a:xfrm>
            <a:off x="3417626" y="4755618"/>
            <a:ext cx="2133200" cy="49225"/>
          </a:xfrm>
          <a:custGeom>
            <a:avLst/>
            <a:gdLst/>
            <a:ahLst/>
            <a:cxnLst/>
            <a:rect l="l" t="t" r="r" b="b"/>
            <a:pathLst>
              <a:path w="85328" h="1969" extrusionOk="0">
                <a:moveTo>
                  <a:pt x="0" y="0"/>
                </a:moveTo>
                <a:lnTo>
                  <a:pt x="0" y="1468"/>
                </a:lnTo>
                <a:cubicBezTo>
                  <a:pt x="0" y="1635"/>
                  <a:pt x="0" y="1801"/>
                  <a:pt x="33" y="1968"/>
                </a:cubicBezTo>
                <a:lnTo>
                  <a:pt x="85294" y="1968"/>
                </a:lnTo>
                <a:cubicBezTo>
                  <a:pt x="85328" y="1801"/>
                  <a:pt x="85328" y="1635"/>
                  <a:pt x="85328" y="1468"/>
                </a:cubicBezTo>
                <a:lnTo>
                  <a:pt x="85328"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23;p23">
            <a:extLst>
              <a:ext uri="{FF2B5EF4-FFF2-40B4-BE49-F238E27FC236}">
                <a16:creationId xmlns:a16="http://schemas.microsoft.com/office/drawing/2014/main" id="{F024391E-4070-8AAB-15E1-C37DA23F8F82}"/>
              </a:ext>
            </a:extLst>
          </p:cNvPr>
          <p:cNvSpPr/>
          <p:nvPr/>
        </p:nvSpPr>
        <p:spPr>
          <a:xfrm>
            <a:off x="3685301" y="3804918"/>
            <a:ext cx="1597850" cy="774750"/>
          </a:xfrm>
          <a:custGeom>
            <a:avLst/>
            <a:gdLst/>
            <a:ahLst/>
            <a:cxnLst/>
            <a:rect l="l" t="t" r="r" b="b"/>
            <a:pathLst>
              <a:path w="63914" h="30990" extrusionOk="0">
                <a:moveTo>
                  <a:pt x="1" y="1"/>
                </a:moveTo>
                <a:lnTo>
                  <a:pt x="1" y="30990"/>
                </a:lnTo>
                <a:lnTo>
                  <a:pt x="63913" y="30990"/>
                </a:lnTo>
                <a:lnTo>
                  <a:pt x="63913" y="1"/>
                </a:lnTo>
                <a:close/>
              </a:path>
            </a:pathLst>
          </a:cu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a:solidFill>
                  <a:schemeClr val="dk2"/>
                </a:solidFill>
                <a:latin typeface="Fira Sans Extra Condensed Medium"/>
                <a:ea typeface="Fira Sans Extra Condensed Medium"/>
                <a:cs typeface="Fira Sans Extra Condensed Medium"/>
                <a:sym typeface="Fira Sans Extra Condensed Medium"/>
              </a:rPr>
              <a:t>SHOP</a:t>
            </a:r>
            <a:endParaRPr sz="2900">
              <a:solidFill>
                <a:schemeClr val="dk2"/>
              </a:solidFill>
              <a:latin typeface="Fira Sans Extra Condensed Medium"/>
              <a:ea typeface="Fira Sans Extra Condensed Medium"/>
              <a:cs typeface="Fira Sans Extra Condensed Medium"/>
              <a:sym typeface="Fira Sans Extra Condensed Medium"/>
            </a:endParaRPr>
          </a:p>
        </p:txBody>
      </p:sp>
      <p:sp>
        <p:nvSpPr>
          <p:cNvPr id="85" name="Google Shape;424;p23">
            <a:extLst>
              <a:ext uri="{FF2B5EF4-FFF2-40B4-BE49-F238E27FC236}">
                <a16:creationId xmlns:a16="http://schemas.microsoft.com/office/drawing/2014/main" id="{A7DADA19-09BB-CE0B-7BD5-34BA07C59E42}"/>
              </a:ext>
            </a:extLst>
          </p:cNvPr>
          <p:cNvSpPr/>
          <p:nvPr/>
        </p:nvSpPr>
        <p:spPr>
          <a:xfrm rot="-1120430">
            <a:off x="4836364" y="4235150"/>
            <a:ext cx="173946" cy="295882"/>
          </a:xfrm>
          <a:custGeom>
            <a:avLst/>
            <a:gdLst/>
            <a:ahLst/>
            <a:cxnLst/>
            <a:rect l="l" t="t" r="r" b="b"/>
            <a:pathLst>
              <a:path w="2903" h="4938" extrusionOk="0">
                <a:moveTo>
                  <a:pt x="1" y="1"/>
                </a:moveTo>
                <a:lnTo>
                  <a:pt x="1" y="1202"/>
                </a:lnTo>
                <a:lnTo>
                  <a:pt x="1" y="1235"/>
                </a:lnTo>
                <a:lnTo>
                  <a:pt x="1" y="4070"/>
                </a:lnTo>
                <a:lnTo>
                  <a:pt x="901" y="2936"/>
                </a:lnTo>
                <a:lnTo>
                  <a:pt x="1902" y="4938"/>
                </a:lnTo>
                <a:lnTo>
                  <a:pt x="2569" y="4604"/>
                </a:lnTo>
                <a:lnTo>
                  <a:pt x="1669" y="2836"/>
                </a:lnTo>
                <a:lnTo>
                  <a:pt x="1669" y="2836"/>
                </a:lnTo>
                <a:lnTo>
                  <a:pt x="2903" y="2903"/>
                </a:lnTo>
                <a:lnTo>
                  <a:pt x="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79;p23">
            <a:extLst>
              <a:ext uri="{FF2B5EF4-FFF2-40B4-BE49-F238E27FC236}">
                <a16:creationId xmlns:a16="http://schemas.microsoft.com/office/drawing/2014/main" id="{92D69FA3-BEA1-ACC9-37FC-FE2AC58C8EE8}"/>
              </a:ext>
            </a:extLst>
          </p:cNvPr>
          <p:cNvSpPr/>
          <p:nvPr/>
        </p:nvSpPr>
        <p:spPr>
          <a:xfrm>
            <a:off x="3688951" y="4728171"/>
            <a:ext cx="1590600" cy="273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80;p23">
            <a:extLst>
              <a:ext uri="{FF2B5EF4-FFF2-40B4-BE49-F238E27FC236}">
                <a16:creationId xmlns:a16="http://schemas.microsoft.com/office/drawing/2014/main" id="{601CFCBE-9785-460B-84AB-5CC33FD28C66}"/>
              </a:ext>
            </a:extLst>
          </p:cNvPr>
          <p:cNvSpPr/>
          <p:nvPr/>
        </p:nvSpPr>
        <p:spPr>
          <a:xfrm>
            <a:off x="4452576" y="3721193"/>
            <a:ext cx="63300" cy="633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1" name="Picture 90">
            <a:extLst>
              <a:ext uri="{FF2B5EF4-FFF2-40B4-BE49-F238E27FC236}">
                <a16:creationId xmlns:a16="http://schemas.microsoft.com/office/drawing/2014/main" id="{BC86A2FD-085E-8CDF-7650-8216748D37E9}"/>
              </a:ext>
            </a:extLst>
          </p:cNvPr>
          <p:cNvPicPr>
            <a:picLocks noChangeAspect="1"/>
          </p:cNvPicPr>
          <p:nvPr/>
        </p:nvPicPr>
        <p:blipFill>
          <a:blip r:embed="rId5"/>
          <a:stretch>
            <a:fillRect/>
          </a:stretch>
        </p:blipFill>
        <p:spPr>
          <a:xfrm>
            <a:off x="7177466" y="2678445"/>
            <a:ext cx="844745" cy="844745"/>
          </a:xfrm>
          <a:prstGeom prst="rect">
            <a:avLst/>
          </a:prstGeom>
        </p:spPr>
      </p:pic>
    </p:spTree>
    <p:extLst>
      <p:ext uri="{BB962C8B-B14F-4D97-AF65-F5344CB8AC3E}">
        <p14:creationId xmlns:p14="http://schemas.microsoft.com/office/powerpoint/2010/main" val="7459027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B724D-EC0F-AD44-B8F8-70EC8A30165B}"/>
              </a:ext>
            </a:extLst>
          </p:cNvPr>
          <p:cNvSpPr>
            <a:spLocks noGrp="1"/>
          </p:cNvSpPr>
          <p:nvPr>
            <p:ph type="title"/>
          </p:nvPr>
        </p:nvSpPr>
        <p:spPr>
          <a:xfrm>
            <a:off x="0" y="60360"/>
            <a:ext cx="3437223" cy="321000"/>
          </a:xfrm>
        </p:spPr>
        <p:txBody>
          <a:bodyPr/>
          <a:lstStyle/>
          <a:p>
            <a:r>
              <a:rPr lang="en-US" sz="2400" dirty="0"/>
              <a:t>Tools And Technology</a:t>
            </a:r>
          </a:p>
        </p:txBody>
      </p:sp>
      <p:graphicFrame>
        <p:nvGraphicFramePr>
          <p:cNvPr id="3" name="Table 3">
            <a:extLst>
              <a:ext uri="{FF2B5EF4-FFF2-40B4-BE49-F238E27FC236}">
                <a16:creationId xmlns:a16="http://schemas.microsoft.com/office/drawing/2014/main" id="{F3BE558E-365C-FC16-C5DA-CFC1BDDAC426}"/>
              </a:ext>
            </a:extLst>
          </p:cNvPr>
          <p:cNvGraphicFramePr>
            <a:graphicFrameLocks noGrp="1"/>
          </p:cNvGraphicFramePr>
          <p:nvPr>
            <p:extLst>
              <p:ext uri="{D42A27DB-BD31-4B8C-83A1-F6EECF244321}">
                <p14:modId xmlns:p14="http://schemas.microsoft.com/office/powerpoint/2010/main" val="2569512075"/>
              </p:ext>
            </p:extLst>
          </p:nvPr>
        </p:nvGraphicFramePr>
        <p:xfrm>
          <a:off x="641395" y="408232"/>
          <a:ext cx="6946809" cy="2374340"/>
        </p:xfrm>
        <a:graphic>
          <a:graphicData uri="http://schemas.openxmlformats.org/drawingml/2006/table">
            <a:tbl>
              <a:tblPr firstRow="1" bandRow="1">
                <a:tableStyleId>{93296810-A885-4BE3-A3E7-6D5BEEA58F35}</a:tableStyleId>
              </a:tblPr>
              <a:tblGrid>
                <a:gridCol w="3468400">
                  <a:extLst>
                    <a:ext uri="{9D8B030D-6E8A-4147-A177-3AD203B41FA5}">
                      <a16:colId xmlns:a16="http://schemas.microsoft.com/office/drawing/2014/main" val="1710845794"/>
                    </a:ext>
                  </a:extLst>
                </a:gridCol>
                <a:gridCol w="3478409">
                  <a:extLst>
                    <a:ext uri="{9D8B030D-6E8A-4147-A177-3AD203B41FA5}">
                      <a16:colId xmlns:a16="http://schemas.microsoft.com/office/drawing/2014/main" val="387506650"/>
                    </a:ext>
                  </a:extLst>
                </a:gridCol>
              </a:tblGrid>
              <a:tr h="383428">
                <a:tc gridSpan="2">
                  <a:txBody>
                    <a:bodyPr/>
                    <a:lstStyle/>
                    <a:p>
                      <a:pPr algn="ctr"/>
                      <a:r>
                        <a:rPr lang="en-US" sz="2400" b="1" dirty="0">
                          <a:latin typeface="Times New Roman" panose="02020603050405020304" pitchFamily="18" charset="0"/>
                          <a:cs typeface="Times New Roman" panose="02020603050405020304" pitchFamily="18" charset="0"/>
                        </a:rPr>
                        <a:t>We use below technologies for our MEDICS</a:t>
                      </a:r>
                    </a:p>
                  </a:txBody>
                  <a:tcPr/>
                </a:tc>
                <a:tc hMerge="1">
                  <a:txBody>
                    <a:bodyPr/>
                    <a:lstStyle/>
                    <a:p>
                      <a:endParaRPr lang="en-US" dirty="0"/>
                    </a:p>
                  </a:txBody>
                  <a:tcPr/>
                </a:tc>
                <a:extLst>
                  <a:ext uri="{0D108BD9-81ED-4DB2-BD59-A6C34878D82A}">
                    <a16:rowId xmlns:a16="http://schemas.microsoft.com/office/drawing/2014/main" val="1089762064"/>
                  </a:ext>
                </a:extLst>
              </a:tr>
              <a:tr h="38342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dirty="0">
                          <a:latin typeface="Times New Roman" panose="02020603050405020304" pitchFamily="18" charset="0"/>
                          <a:cs typeface="Times New Roman" panose="02020603050405020304" pitchFamily="18" charset="0"/>
                        </a:rPr>
                        <a:t>Framework</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latin typeface="Times New Roman" panose="02020603050405020304" pitchFamily="18" charset="0"/>
                          <a:cs typeface="Times New Roman" panose="02020603050405020304" pitchFamily="18" charset="0"/>
                        </a:rPr>
                        <a:t>Django 4.0</a:t>
                      </a:r>
                    </a:p>
                  </a:txBody>
                  <a:tcPr/>
                </a:tc>
                <a:extLst>
                  <a:ext uri="{0D108BD9-81ED-4DB2-BD59-A6C34878D82A}">
                    <a16:rowId xmlns:a16="http://schemas.microsoft.com/office/drawing/2014/main" val="1376051508"/>
                  </a:ext>
                </a:extLst>
              </a:tr>
              <a:tr h="383428">
                <a:tc>
                  <a:txBody>
                    <a:bodyPr/>
                    <a:lstStyle/>
                    <a:p>
                      <a:r>
                        <a:rPr lang="en-US" b="1" dirty="0">
                          <a:latin typeface="Times New Roman" panose="02020603050405020304" pitchFamily="18" charset="0"/>
                          <a:cs typeface="Times New Roman" panose="02020603050405020304" pitchFamily="18" charset="0"/>
                        </a:rPr>
                        <a:t>Front-end </a:t>
                      </a:r>
                    </a:p>
                  </a:txBody>
                  <a:tcPr/>
                </a:tc>
                <a:tc>
                  <a:txBody>
                    <a:bodyPr/>
                    <a:lstStyle/>
                    <a:p>
                      <a:r>
                        <a:rPr lang="en-US" sz="1200" dirty="0">
                          <a:latin typeface="Times New Roman" panose="02020603050405020304" pitchFamily="18" charset="0"/>
                          <a:cs typeface="Times New Roman" panose="02020603050405020304" pitchFamily="18" charset="0"/>
                        </a:rPr>
                        <a:t>Python 3.10</a:t>
                      </a:r>
                    </a:p>
                  </a:txBody>
                  <a:tcPr/>
                </a:tc>
                <a:extLst>
                  <a:ext uri="{0D108BD9-81ED-4DB2-BD59-A6C34878D82A}">
                    <a16:rowId xmlns:a16="http://schemas.microsoft.com/office/drawing/2014/main" val="1944796245"/>
                  </a:ext>
                </a:extLst>
              </a:tr>
              <a:tr h="383428">
                <a:tc>
                  <a:txBody>
                    <a:bodyPr/>
                    <a:lstStyle/>
                    <a:p>
                      <a:r>
                        <a:rPr lang="en-US" b="1" dirty="0">
                          <a:latin typeface="Times New Roman" panose="02020603050405020304" pitchFamily="18" charset="0"/>
                          <a:cs typeface="Times New Roman" panose="02020603050405020304" pitchFamily="18" charset="0"/>
                        </a:rPr>
                        <a:t>Back-end</a:t>
                      </a:r>
                    </a:p>
                  </a:txBody>
                  <a:tcPr/>
                </a:tc>
                <a:tc>
                  <a:txBody>
                    <a:bodyPr/>
                    <a:lstStyle/>
                    <a:p>
                      <a:r>
                        <a:rPr lang="en-US" sz="1200" dirty="0">
                          <a:latin typeface="Times New Roman" panose="02020603050405020304" pitchFamily="18" charset="0"/>
                          <a:cs typeface="Times New Roman" panose="02020603050405020304" pitchFamily="18" charset="0"/>
                        </a:rPr>
                        <a:t>MySQL 8.0.30 </a:t>
                      </a:r>
                    </a:p>
                  </a:txBody>
                  <a:tcPr/>
                </a:tc>
                <a:extLst>
                  <a:ext uri="{0D108BD9-81ED-4DB2-BD59-A6C34878D82A}">
                    <a16:rowId xmlns:a16="http://schemas.microsoft.com/office/drawing/2014/main" val="2658760555"/>
                  </a:ext>
                </a:extLst>
              </a:tr>
              <a:tr h="383428">
                <a:tc>
                  <a:txBody>
                    <a:bodyPr/>
                    <a:lstStyle/>
                    <a:p>
                      <a:r>
                        <a:rPr lang="en-US" b="1" dirty="0">
                          <a:latin typeface="Times New Roman" panose="02020603050405020304" pitchFamily="18" charset="0"/>
                          <a:cs typeface="Times New Roman" panose="02020603050405020304" pitchFamily="18" charset="0"/>
                        </a:rPr>
                        <a:t>For Code Editing Purpose</a:t>
                      </a:r>
                    </a:p>
                  </a:txBody>
                  <a:tcPr/>
                </a:tc>
                <a:tc>
                  <a:txBody>
                    <a:bodyPr/>
                    <a:lstStyle/>
                    <a:p>
                      <a:r>
                        <a:rPr lang="en-US" sz="1200" dirty="0">
                          <a:latin typeface="Times New Roman" panose="02020603050405020304" pitchFamily="18" charset="0"/>
                          <a:cs typeface="Times New Roman" panose="02020603050405020304" pitchFamily="18" charset="0"/>
                        </a:rPr>
                        <a:t>VS Code 1.7.1</a:t>
                      </a:r>
                    </a:p>
                  </a:txBody>
                  <a:tcPr/>
                </a:tc>
                <a:extLst>
                  <a:ext uri="{0D108BD9-81ED-4DB2-BD59-A6C34878D82A}">
                    <a16:rowId xmlns:a16="http://schemas.microsoft.com/office/drawing/2014/main" val="3262327393"/>
                  </a:ext>
                </a:extLst>
              </a:tr>
              <a:tr h="383428">
                <a:tc>
                  <a:txBody>
                    <a:bodyPr/>
                    <a:lstStyle/>
                    <a:p>
                      <a:r>
                        <a:rPr lang="en-US" b="1" dirty="0">
                          <a:latin typeface="Times New Roman" panose="02020603050405020304" pitchFamily="18" charset="0"/>
                          <a:cs typeface="Times New Roman" panose="02020603050405020304" pitchFamily="18" charset="0"/>
                        </a:rPr>
                        <a:t>Server (Live)</a:t>
                      </a:r>
                    </a:p>
                  </a:txBody>
                  <a:tcPr/>
                </a:tc>
                <a:tc>
                  <a:txBody>
                    <a:bodyPr/>
                    <a:lstStyle/>
                    <a:p>
                      <a:r>
                        <a:rPr lang="en-US" sz="1200" dirty="0">
                          <a:latin typeface="Times New Roman" panose="02020603050405020304" pitchFamily="18" charset="0"/>
                          <a:cs typeface="Times New Roman" panose="02020603050405020304" pitchFamily="18" charset="0"/>
                        </a:rPr>
                        <a:t>Apache HTTP Server</a:t>
                      </a:r>
                    </a:p>
                  </a:txBody>
                  <a:tcPr/>
                </a:tc>
                <a:extLst>
                  <a:ext uri="{0D108BD9-81ED-4DB2-BD59-A6C34878D82A}">
                    <a16:rowId xmlns:a16="http://schemas.microsoft.com/office/drawing/2014/main" val="929776176"/>
                  </a:ext>
                </a:extLst>
              </a:tr>
            </a:tbl>
          </a:graphicData>
        </a:graphic>
      </p:graphicFrame>
    </p:spTree>
    <p:extLst>
      <p:ext uri="{BB962C8B-B14F-4D97-AF65-F5344CB8AC3E}">
        <p14:creationId xmlns:p14="http://schemas.microsoft.com/office/powerpoint/2010/main" val="32947095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14;p16">
            <a:extLst>
              <a:ext uri="{FF2B5EF4-FFF2-40B4-BE49-F238E27FC236}">
                <a16:creationId xmlns:a16="http://schemas.microsoft.com/office/drawing/2014/main" id="{46C387B5-3C4F-B15E-98A9-BB935222C535}"/>
              </a:ext>
            </a:extLst>
          </p:cNvPr>
          <p:cNvSpPr txBox="1"/>
          <p:nvPr/>
        </p:nvSpPr>
        <p:spPr>
          <a:xfrm>
            <a:off x="2965807" y="2114550"/>
            <a:ext cx="3212386" cy="914399"/>
          </a:xfrm>
          <a:prstGeom prst="rect">
            <a:avLst/>
          </a:prstGeom>
          <a:noFill/>
          <a:ln>
            <a:noFill/>
          </a:ln>
        </p:spPr>
        <p:txBody>
          <a:bodyPr spcFirstLastPara="1" wrap="square" lIns="91425" tIns="91425" rIns="91425" bIns="91425" anchor="ctr" anchorCtr="0">
            <a:noAutofit/>
          </a:bodyPr>
          <a:lstStyle/>
          <a:p>
            <a:pPr lvl="1" algn="ctr"/>
            <a:r>
              <a:rPr lang="en-US" sz="4000" u="sng" dirty="0">
                <a:solidFill>
                  <a:schemeClr val="accent3"/>
                </a:solidFill>
                <a:latin typeface="Fira Sans Extra Condensed Medium" panose="020B0604020202020204" charset="0"/>
                <a:ea typeface="Fira Sans Extra Condensed Medium"/>
                <a:cs typeface="Fira Sans Extra Condensed Medium"/>
                <a:sym typeface="Fira Sans Extra Condensed Medium"/>
              </a:rPr>
              <a:t>Screen Layout</a:t>
            </a:r>
          </a:p>
        </p:txBody>
      </p:sp>
      <p:sp>
        <p:nvSpPr>
          <p:cNvPr id="4" name="Google Shape;119;p16">
            <a:extLst>
              <a:ext uri="{FF2B5EF4-FFF2-40B4-BE49-F238E27FC236}">
                <a16:creationId xmlns:a16="http://schemas.microsoft.com/office/drawing/2014/main" id="{169D063E-800F-53B7-2352-C4B9BC628622}"/>
              </a:ext>
            </a:extLst>
          </p:cNvPr>
          <p:cNvSpPr txBox="1"/>
          <p:nvPr/>
        </p:nvSpPr>
        <p:spPr>
          <a:xfrm>
            <a:off x="3149504" y="3028949"/>
            <a:ext cx="2414160" cy="546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latin typeface="Times New Roman" panose="02020603050405020304" pitchFamily="18" charset="0"/>
                <a:ea typeface="Roboto"/>
                <a:cs typeface="Times New Roman" panose="02020603050405020304" pitchFamily="18" charset="0"/>
                <a:sym typeface="Roboto"/>
              </a:rPr>
              <a:t>3.1 Admin</a:t>
            </a:r>
          </a:p>
          <a:p>
            <a:pPr marL="0" lvl="0" indent="0" algn="r" rtl="0">
              <a:spcBef>
                <a:spcPts val="0"/>
              </a:spcBef>
              <a:spcAft>
                <a:spcPts val="0"/>
              </a:spcAft>
              <a:buNone/>
            </a:pPr>
            <a:r>
              <a:rPr lang="en" sz="1200" dirty="0">
                <a:latin typeface="Times New Roman" panose="02020603050405020304" pitchFamily="18" charset="0"/>
                <a:ea typeface="Roboto"/>
                <a:cs typeface="Times New Roman" panose="02020603050405020304" pitchFamily="18" charset="0"/>
                <a:sym typeface="Roboto"/>
              </a:rPr>
              <a:t>3.2 Vendor</a:t>
            </a:r>
          </a:p>
          <a:p>
            <a:pPr marL="0" lvl="0" indent="0" algn="r" rtl="0">
              <a:spcBef>
                <a:spcPts val="0"/>
              </a:spcBef>
              <a:spcAft>
                <a:spcPts val="0"/>
              </a:spcAft>
              <a:buNone/>
            </a:pPr>
            <a:r>
              <a:rPr lang="en" sz="1200" dirty="0">
                <a:latin typeface="Times New Roman" panose="02020603050405020304" pitchFamily="18" charset="0"/>
                <a:ea typeface="Roboto"/>
                <a:cs typeface="Times New Roman" panose="02020603050405020304" pitchFamily="18" charset="0"/>
                <a:sym typeface="Roboto"/>
              </a:rPr>
              <a:t>3.3 </a:t>
            </a:r>
            <a:r>
              <a:rPr lang="en-US" sz="1200" dirty="0">
                <a:latin typeface="Times New Roman" panose="02020603050405020304" pitchFamily="18" charset="0"/>
                <a:ea typeface="Roboto"/>
                <a:cs typeface="Times New Roman" panose="02020603050405020304" pitchFamily="18" charset="0"/>
                <a:sym typeface="Roboto"/>
              </a:rPr>
              <a:t>Customer </a:t>
            </a:r>
            <a:endParaRPr sz="1200" dirty="0">
              <a:latin typeface="Times New Roman" panose="02020603050405020304" pitchFamily="18" charset="0"/>
              <a:ea typeface="Roboto"/>
              <a:cs typeface="Times New Roman" panose="02020603050405020304" pitchFamily="18" charset="0"/>
              <a:sym typeface="Roboto"/>
            </a:endParaRPr>
          </a:p>
        </p:txBody>
      </p:sp>
    </p:spTree>
    <p:extLst>
      <p:ext uri="{BB962C8B-B14F-4D97-AF65-F5344CB8AC3E}">
        <p14:creationId xmlns:p14="http://schemas.microsoft.com/office/powerpoint/2010/main" val="268625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57175" y="1447578"/>
            <a:ext cx="3461400" cy="151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2">
                    <a:lumMod val="75000"/>
                  </a:schemeClr>
                </a:solidFill>
              </a:rPr>
              <a:t>MEDICS</a:t>
            </a:r>
            <a:endParaRPr dirty="0">
              <a:solidFill>
                <a:schemeClr val="accent2">
                  <a:lumMod val="75000"/>
                </a:schemeClr>
              </a:solidFill>
            </a:endParaRPr>
          </a:p>
        </p:txBody>
      </p:sp>
      <p:sp>
        <p:nvSpPr>
          <p:cNvPr id="56" name="Google Shape;56;p15"/>
          <p:cNvSpPr txBox="1">
            <a:spLocks noGrp="1"/>
          </p:cNvSpPr>
          <p:nvPr>
            <p:ph type="subTitle" idx="1"/>
          </p:nvPr>
        </p:nvSpPr>
        <p:spPr>
          <a:xfrm>
            <a:off x="819017" y="2533158"/>
            <a:ext cx="2943300" cy="60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tx1"/>
                </a:solidFill>
              </a:rPr>
              <a:t>One stop for all medical requirements.</a:t>
            </a:r>
            <a:endParaRPr sz="1800" dirty="0">
              <a:solidFill>
                <a:schemeClr val="tx1"/>
              </a:solidFill>
            </a:endParaRPr>
          </a:p>
        </p:txBody>
      </p:sp>
      <p:sp>
        <p:nvSpPr>
          <p:cNvPr id="57" name="Google Shape;57;p15"/>
          <p:cNvSpPr/>
          <p:nvPr/>
        </p:nvSpPr>
        <p:spPr>
          <a:xfrm>
            <a:off x="5429232" y="2833908"/>
            <a:ext cx="2402283" cy="251053"/>
          </a:xfrm>
          <a:custGeom>
            <a:avLst/>
            <a:gdLst/>
            <a:ahLst/>
            <a:cxnLst/>
            <a:rect l="l" t="t" r="r" b="b"/>
            <a:pathLst>
              <a:path w="43098" h="4504" extrusionOk="0">
                <a:moveTo>
                  <a:pt x="21549" y="0"/>
                </a:moveTo>
                <a:cubicBezTo>
                  <a:pt x="9640" y="0"/>
                  <a:pt x="0" y="1001"/>
                  <a:pt x="0" y="2235"/>
                </a:cubicBezTo>
                <a:cubicBezTo>
                  <a:pt x="0" y="3470"/>
                  <a:pt x="9640" y="4504"/>
                  <a:pt x="21549" y="4504"/>
                </a:cubicBezTo>
                <a:cubicBezTo>
                  <a:pt x="33457" y="4504"/>
                  <a:pt x="43097" y="3470"/>
                  <a:pt x="43097" y="2235"/>
                </a:cubicBezTo>
                <a:cubicBezTo>
                  <a:pt x="43097" y="1001"/>
                  <a:pt x="33457" y="0"/>
                  <a:pt x="21549" y="0"/>
                </a:cubicBezTo>
                <a:close/>
              </a:path>
            </a:pathLst>
          </a:custGeom>
          <a:solidFill>
            <a:srgbClr val="142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5"/>
          <p:cNvSpPr/>
          <p:nvPr/>
        </p:nvSpPr>
        <p:spPr>
          <a:xfrm rot="10800000" flipH="1">
            <a:off x="5990725" y="3577682"/>
            <a:ext cx="1277449" cy="667643"/>
          </a:xfrm>
          <a:custGeom>
            <a:avLst/>
            <a:gdLst/>
            <a:ahLst/>
            <a:cxnLst/>
            <a:rect l="l" t="t" r="r" b="b"/>
            <a:pathLst>
              <a:path w="22918" h="9574" extrusionOk="0">
                <a:moveTo>
                  <a:pt x="1" y="0"/>
                </a:moveTo>
                <a:lnTo>
                  <a:pt x="1" y="9574"/>
                </a:lnTo>
                <a:lnTo>
                  <a:pt x="22917" y="9574"/>
                </a:lnTo>
                <a:lnTo>
                  <a:pt x="22917" y="0"/>
                </a:lnTo>
                <a:close/>
              </a:path>
            </a:pathLst>
          </a:custGeom>
          <a:gradFill>
            <a:gsLst>
              <a:gs pos="0">
                <a:srgbClr val="DDDDDD"/>
              </a:gs>
              <a:gs pos="100000">
                <a:srgbClr val="919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a:off x="5499858" y="4111296"/>
            <a:ext cx="2251729" cy="148826"/>
          </a:xfrm>
          <a:custGeom>
            <a:avLst/>
            <a:gdLst/>
            <a:ahLst/>
            <a:cxnLst/>
            <a:rect l="l" t="t" r="r" b="b"/>
            <a:pathLst>
              <a:path w="40397" h="2670" extrusionOk="0">
                <a:moveTo>
                  <a:pt x="1" y="1"/>
                </a:moveTo>
                <a:lnTo>
                  <a:pt x="1" y="2669"/>
                </a:lnTo>
                <a:lnTo>
                  <a:pt x="40396" y="2669"/>
                </a:lnTo>
                <a:lnTo>
                  <a:pt x="40396" y="1"/>
                </a:lnTo>
                <a:close/>
              </a:path>
            </a:pathLst>
          </a:custGeom>
          <a:solidFill>
            <a:schemeClr val="lt2"/>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4572025" y="883378"/>
            <a:ext cx="4114727" cy="2880142"/>
          </a:xfrm>
          <a:custGeom>
            <a:avLst/>
            <a:gdLst/>
            <a:ahLst/>
            <a:cxnLst/>
            <a:rect l="l" t="t" r="r" b="b"/>
            <a:pathLst>
              <a:path w="73820" h="51671" extrusionOk="0">
                <a:moveTo>
                  <a:pt x="7206" y="1"/>
                </a:moveTo>
                <a:cubicBezTo>
                  <a:pt x="3236" y="1"/>
                  <a:pt x="0" y="3203"/>
                  <a:pt x="0" y="7172"/>
                </a:cubicBezTo>
                <a:lnTo>
                  <a:pt x="0" y="44499"/>
                </a:lnTo>
                <a:cubicBezTo>
                  <a:pt x="0" y="48469"/>
                  <a:pt x="3236" y="51671"/>
                  <a:pt x="7206" y="51671"/>
                </a:cubicBezTo>
                <a:lnTo>
                  <a:pt x="66648" y="51671"/>
                </a:lnTo>
                <a:cubicBezTo>
                  <a:pt x="70617" y="51671"/>
                  <a:pt x="73820" y="48469"/>
                  <a:pt x="73820" y="44499"/>
                </a:cubicBezTo>
                <a:lnTo>
                  <a:pt x="73820" y="7172"/>
                </a:lnTo>
                <a:cubicBezTo>
                  <a:pt x="73820" y="3203"/>
                  <a:pt x="70617" y="1"/>
                  <a:pt x="666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4572025" y="883378"/>
            <a:ext cx="4114727" cy="2480430"/>
          </a:xfrm>
          <a:custGeom>
            <a:avLst/>
            <a:gdLst/>
            <a:ahLst/>
            <a:cxnLst/>
            <a:rect l="l" t="t" r="r" b="b"/>
            <a:pathLst>
              <a:path w="73820" h="44500" extrusionOk="0">
                <a:moveTo>
                  <a:pt x="7206" y="1"/>
                </a:moveTo>
                <a:cubicBezTo>
                  <a:pt x="3236" y="1"/>
                  <a:pt x="0" y="3203"/>
                  <a:pt x="0" y="7172"/>
                </a:cubicBezTo>
                <a:lnTo>
                  <a:pt x="0" y="44499"/>
                </a:lnTo>
                <a:lnTo>
                  <a:pt x="73820" y="44499"/>
                </a:lnTo>
                <a:lnTo>
                  <a:pt x="73820" y="7172"/>
                </a:lnTo>
                <a:cubicBezTo>
                  <a:pt x="73820" y="3203"/>
                  <a:pt x="70617" y="1"/>
                  <a:pt x="666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6552274" y="3430796"/>
            <a:ext cx="150665" cy="150609"/>
          </a:xfrm>
          <a:custGeom>
            <a:avLst/>
            <a:gdLst/>
            <a:ahLst/>
            <a:cxnLst/>
            <a:rect l="l" t="t" r="r" b="b"/>
            <a:pathLst>
              <a:path w="2703" h="2702" extrusionOk="0">
                <a:moveTo>
                  <a:pt x="1335" y="0"/>
                </a:moveTo>
                <a:cubicBezTo>
                  <a:pt x="601" y="0"/>
                  <a:pt x="1" y="634"/>
                  <a:pt x="1" y="1368"/>
                </a:cubicBezTo>
                <a:cubicBezTo>
                  <a:pt x="1" y="2102"/>
                  <a:pt x="601" y="2702"/>
                  <a:pt x="1335" y="2702"/>
                </a:cubicBezTo>
                <a:cubicBezTo>
                  <a:pt x="2069" y="2702"/>
                  <a:pt x="2703" y="2102"/>
                  <a:pt x="2703" y="1368"/>
                </a:cubicBezTo>
                <a:cubicBezTo>
                  <a:pt x="2703" y="634"/>
                  <a:pt x="2069" y="33"/>
                  <a:pt x="1335"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4572025" y="883378"/>
            <a:ext cx="4114727" cy="2480430"/>
          </a:xfrm>
          <a:custGeom>
            <a:avLst/>
            <a:gdLst/>
            <a:ahLst/>
            <a:cxnLst/>
            <a:rect l="l" t="t" r="r" b="b"/>
            <a:pathLst>
              <a:path w="73820" h="44500" extrusionOk="0">
                <a:moveTo>
                  <a:pt x="66648" y="2136"/>
                </a:moveTo>
                <a:cubicBezTo>
                  <a:pt x="69417" y="2136"/>
                  <a:pt x="71685" y="4404"/>
                  <a:pt x="71685" y="7172"/>
                </a:cubicBezTo>
                <a:lnTo>
                  <a:pt x="71685" y="42331"/>
                </a:lnTo>
                <a:lnTo>
                  <a:pt x="2169" y="42331"/>
                </a:lnTo>
                <a:lnTo>
                  <a:pt x="2169" y="7172"/>
                </a:lnTo>
                <a:cubicBezTo>
                  <a:pt x="2169" y="4404"/>
                  <a:pt x="4437" y="2136"/>
                  <a:pt x="7206" y="2136"/>
                </a:cubicBezTo>
                <a:close/>
                <a:moveTo>
                  <a:pt x="7206" y="1"/>
                </a:moveTo>
                <a:cubicBezTo>
                  <a:pt x="3236" y="1"/>
                  <a:pt x="0" y="3203"/>
                  <a:pt x="0" y="7172"/>
                </a:cubicBezTo>
                <a:lnTo>
                  <a:pt x="0" y="44499"/>
                </a:lnTo>
                <a:lnTo>
                  <a:pt x="73820" y="44499"/>
                </a:lnTo>
                <a:lnTo>
                  <a:pt x="73820" y="7172"/>
                </a:lnTo>
                <a:cubicBezTo>
                  <a:pt x="73820" y="3203"/>
                  <a:pt x="70617" y="1"/>
                  <a:pt x="66648" y="1"/>
                </a:cubicBez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5617028" y="1504402"/>
            <a:ext cx="2022972" cy="1340658"/>
          </a:xfrm>
          <a:custGeom>
            <a:avLst/>
            <a:gdLst/>
            <a:ahLst/>
            <a:cxnLst/>
            <a:rect l="l" t="t" r="r" b="b"/>
            <a:pathLst>
              <a:path w="36293" h="24052" extrusionOk="0">
                <a:moveTo>
                  <a:pt x="0" y="1"/>
                </a:moveTo>
                <a:lnTo>
                  <a:pt x="0" y="24052"/>
                </a:lnTo>
                <a:lnTo>
                  <a:pt x="36293" y="24052"/>
                </a:lnTo>
                <a:lnTo>
                  <a:pt x="362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5782472" y="1881888"/>
            <a:ext cx="1054322" cy="814417"/>
          </a:xfrm>
          <a:custGeom>
            <a:avLst/>
            <a:gdLst/>
            <a:ahLst/>
            <a:cxnLst/>
            <a:rect l="l" t="t" r="r" b="b"/>
            <a:pathLst>
              <a:path w="18915" h="14611" extrusionOk="0">
                <a:moveTo>
                  <a:pt x="1" y="0"/>
                </a:moveTo>
                <a:lnTo>
                  <a:pt x="1" y="14611"/>
                </a:lnTo>
                <a:lnTo>
                  <a:pt x="18914" y="14611"/>
                </a:lnTo>
                <a:lnTo>
                  <a:pt x="18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5828961" y="1928377"/>
            <a:ext cx="961348" cy="721443"/>
          </a:xfrm>
          <a:custGeom>
            <a:avLst/>
            <a:gdLst/>
            <a:ahLst/>
            <a:cxnLst/>
            <a:rect l="l" t="t" r="r" b="b"/>
            <a:pathLst>
              <a:path w="17247" h="12943" extrusionOk="0">
                <a:moveTo>
                  <a:pt x="1" y="0"/>
                </a:moveTo>
                <a:lnTo>
                  <a:pt x="1" y="12943"/>
                </a:lnTo>
                <a:lnTo>
                  <a:pt x="17246" y="12943"/>
                </a:lnTo>
                <a:lnTo>
                  <a:pt x="172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5875450" y="1976705"/>
            <a:ext cx="868373" cy="626685"/>
          </a:xfrm>
          <a:custGeom>
            <a:avLst/>
            <a:gdLst/>
            <a:ahLst/>
            <a:cxnLst/>
            <a:rect l="l" t="t" r="r" b="b"/>
            <a:pathLst>
              <a:path w="15579" h="11243" extrusionOk="0">
                <a:moveTo>
                  <a:pt x="1" y="1"/>
                </a:moveTo>
                <a:lnTo>
                  <a:pt x="1" y="11242"/>
                </a:lnTo>
                <a:lnTo>
                  <a:pt x="15579" y="11242"/>
                </a:lnTo>
                <a:lnTo>
                  <a:pt x="155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5847579" y="2289084"/>
            <a:ext cx="924113" cy="56"/>
          </a:xfrm>
          <a:custGeom>
            <a:avLst/>
            <a:gdLst/>
            <a:ahLst/>
            <a:cxnLst/>
            <a:rect l="l" t="t" r="r" b="b"/>
            <a:pathLst>
              <a:path w="16579" h="1" fill="none" extrusionOk="0">
                <a:moveTo>
                  <a:pt x="16579" y="1"/>
                </a:moveTo>
                <a:lnTo>
                  <a:pt x="0" y="1"/>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6068820" y="1900506"/>
            <a:ext cx="56" cy="736325"/>
          </a:xfrm>
          <a:custGeom>
            <a:avLst/>
            <a:gdLst/>
            <a:ahLst/>
            <a:cxnLst/>
            <a:rect l="l" t="t" r="r" b="b"/>
            <a:pathLst>
              <a:path w="1" h="13210" fill="none" extrusionOk="0">
                <a:moveTo>
                  <a:pt x="1" y="13210"/>
                </a:moveTo>
                <a:lnTo>
                  <a:pt x="1" y="0"/>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6550435" y="1900506"/>
            <a:ext cx="56" cy="736325"/>
          </a:xfrm>
          <a:custGeom>
            <a:avLst/>
            <a:gdLst/>
            <a:ahLst/>
            <a:cxnLst/>
            <a:rect l="l" t="t" r="r" b="b"/>
            <a:pathLst>
              <a:path w="1" h="13210" fill="none" extrusionOk="0">
                <a:moveTo>
                  <a:pt x="0" y="13210"/>
                </a:moveTo>
                <a:lnTo>
                  <a:pt x="0" y="0"/>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6308680" y="1900506"/>
            <a:ext cx="56" cy="736325"/>
          </a:xfrm>
          <a:custGeom>
            <a:avLst/>
            <a:gdLst/>
            <a:ahLst/>
            <a:cxnLst/>
            <a:rect l="l" t="t" r="r" b="b"/>
            <a:pathLst>
              <a:path w="1" h="13210" fill="none" extrusionOk="0">
                <a:moveTo>
                  <a:pt x="1" y="13210"/>
                </a:moveTo>
                <a:lnTo>
                  <a:pt x="1" y="0"/>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5617028" y="2649848"/>
            <a:ext cx="2022972" cy="195257"/>
          </a:xfrm>
          <a:custGeom>
            <a:avLst/>
            <a:gdLst/>
            <a:ahLst/>
            <a:cxnLst/>
            <a:rect l="l" t="t" r="r" b="b"/>
            <a:pathLst>
              <a:path w="36293" h="3503" extrusionOk="0">
                <a:moveTo>
                  <a:pt x="0" y="0"/>
                </a:moveTo>
                <a:lnTo>
                  <a:pt x="0" y="3503"/>
                </a:lnTo>
                <a:lnTo>
                  <a:pt x="36293" y="3503"/>
                </a:lnTo>
                <a:lnTo>
                  <a:pt x="3629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6899995" y="1788910"/>
            <a:ext cx="548537" cy="1056162"/>
          </a:xfrm>
          <a:custGeom>
            <a:avLst/>
            <a:gdLst/>
            <a:ahLst/>
            <a:cxnLst/>
            <a:rect l="l" t="t" r="r" b="b"/>
            <a:pathLst>
              <a:path w="9841" h="18948" extrusionOk="0">
                <a:moveTo>
                  <a:pt x="1" y="1"/>
                </a:moveTo>
                <a:lnTo>
                  <a:pt x="1" y="18948"/>
                </a:lnTo>
                <a:lnTo>
                  <a:pt x="9841" y="18948"/>
                </a:lnTo>
                <a:lnTo>
                  <a:pt x="98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6950219" y="1770348"/>
            <a:ext cx="448150" cy="1076562"/>
          </a:xfrm>
          <a:custGeom>
            <a:avLst/>
            <a:gdLst/>
            <a:ahLst/>
            <a:cxnLst/>
            <a:rect l="l" t="t" r="r" b="b"/>
            <a:pathLst>
              <a:path w="8040" h="19314" extrusionOk="0">
                <a:moveTo>
                  <a:pt x="0" y="0"/>
                </a:moveTo>
                <a:lnTo>
                  <a:pt x="0" y="19314"/>
                </a:lnTo>
                <a:lnTo>
                  <a:pt x="8039" y="19314"/>
                </a:lnTo>
                <a:lnTo>
                  <a:pt x="80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6996708" y="1816781"/>
            <a:ext cx="355175" cy="981804"/>
          </a:xfrm>
          <a:custGeom>
            <a:avLst/>
            <a:gdLst/>
            <a:ahLst/>
            <a:cxnLst/>
            <a:rect l="l" t="t" r="r" b="b"/>
            <a:pathLst>
              <a:path w="6372" h="17614" extrusionOk="0">
                <a:moveTo>
                  <a:pt x="0" y="1"/>
                </a:moveTo>
                <a:lnTo>
                  <a:pt x="0" y="17614"/>
                </a:lnTo>
                <a:lnTo>
                  <a:pt x="6371" y="17614"/>
                </a:lnTo>
                <a:lnTo>
                  <a:pt x="6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5617028" y="2103128"/>
            <a:ext cx="2026706" cy="148826"/>
          </a:xfrm>
          <a:custGeom>
            <a:avLst/>
            <a:gdLst/>
            <a:ahLst/>
            <a:cxnLst/>
            <a:rect l="l" t="t" r="r" b="b"/>
            <a:pathLst>
              <a:path w="36360" h="2670" extrusionOk="0">
                <a:moveTo>
                  <a:pt x="0" y="1"/>
                </a:moveTo>
                <a:lnTo>
                  <a:pt x="0" y="2303"/>
                </a:lnTo>
                <a:cubicBezTo>
                  <a:pt x="267" y="2536"/>
                  <a:pt x="567" y="2670"/>
                  <a:pt x="934" y="2670"/>
                </a:cubicBezTo>
                <a:cubicBezTo>
                  <a:pt x="1735" y="2670"/>
                  <a:pt x="2368" y="2036"/>
                  <a:pt x="2368" y="1235"/>
                </a:cubicBezTo>
                <a:cubicBezTo>
                  <a:pt x="2368" y="2036"/>
                  <a:pt x="3036" y="2670"/>
                  <a:pt x="3803" y="2670"/>
                </a:cubicBezTo>
                <a:cubicBezTo>
                  <a:pt x="4603" y="2670"/>
                  <a:pt x="5271" y="2036"/>
                  <a:pt x="5271" y="1235"/>
                </a:cubicBezTo>
                <a:cubicBezTo>
                  <a:pt x="5271" y="2036"/>
                  <a:pt x="5904" y="2670"/>
                  <a:pt x="6705" y="2670"/>
                </a:cubicBezTo>
                <a:cubicBezTo>
                  <a:pt x="7472" y="2670"/>
                  <a:pt x="8139" y="2036"/>
                  <a:pt x="8139" y="1235"/>
                </a:cubicBezTo>
                <a:cubicBezTo>
                  <a:pt x="8139" y="2036"/>
                  <a:pt x="8773" y="2670"/>
                  <a:pt x="9574" y="2670"/>
                </a:cubicBezTo>
                <a:cubicBezTo>
                  <a:pt x="10374" y="2670"/>
                  <a:pt x="11008" y="2036"/>
                  <a:pt x="11008" y="1235"/>
                </a:cubicBezTo>
                <a:cubicBezTo>
                  <a:pt x="11008" y="2036"/>
                  <a:pt x="11642" y="2670"/>
                  <a:pt x="12442" y="2670"/>
                </a:cubicBezTo>
                <a:cubicBezTo>
                  <a:pt x="13243" y="2670"/>
                  <a:pt x="13877" y="2036"/>
                  <a:pt x="13877" y="1235"/>
                </a:cubicBezTo>
                <a:cubicBezTo>
                  <a:pt x="13877" y="2036"/>
                  <a:pt x="14544" y="2670"/>
                  <a:pt x="15311" y="2670"/>
                </a:cubicBezTo>
                <a:cubicBezTo>
                  <a:pt x="16112" y="2670"/>
                  <a:pt x="16779" y="2036"/>
                  <a:pt x="16779" y="1235"/>
                </a:cubicBezTo>
                <a:cubicBezTo>
                  <a:pt x="16779" y="2036"/>
                  <a:pt x="17413" y="2670"/>
                  <a:pt x="18213" y="2670"/>
                </a:cubicBezTo>
                <a:cubicBezTo>
                  <a:pt x="18980" y="2670"/>
                  <a:pt x="19647" y="2036"/>
                  <a:pt x="19647" y="1235"/>
                </a:cubicBezTo>
                <a:cubicBezTo>
                  <a:pt x="19647" y="2036"/>
                  <a:pt x="20281" y="2670"/>
                  <a:pt x="21082" y="2670"/>
                </a:cubicBezTo>
                <a:cubicBezTo>
                  <a:pt x="21882" y="2670"/>
                  <a:pt x="22516" y="2036"/>
                  <a:pt x="22516" y="1235"/>
                </a:cubicBezTo>
                <a:cubicBezTo>
                  <a:pt x="22516" y="2036"/>
                  <a:pt x="23150" y="2670"/>
                  <a:pt x="23951" y="2670"/>
                </a:cubicBezTo>
                <a:cubicBezTo>
                  <a:pt x="24751" y="2670"/>
                  <a:pt x="25385" y="2036"/>
                  <a:pt x="25385" y="1235"/>
                </a:cubicBezTo>
                <a:cubicBezTo>
                  <a:pt x="25385" y="2036"/>
                  <a:pt x="26052" y="2670"/>
                  <a:pt x="26819" y="2670"/>
                </a:cubicBezTo>
                <a:cubicBezTo>
                  <a:pt x="27620" y="2670"/>
                  <a:pt x="28254" y="2036"/>
                  <a:pt x="28254" y="1235"/>
                </a:cubicBezTo>
                <a:cubicBezTo>
                  <a:pt x="28254" y="2036"/>
                  <a:pt x="28921" y="2670"/>
                  <a:pt x="29721" y="2670"/>
                </a:cubicBezTo>
                <a:cubicBezTo>
                  <a:pt x="30489" y="2670"/>
                  <a:pt x="31156" y="2036"/>
                  <a:pt x="31156" y="1235"/>
                </a:cubicBezTo>
                <a:cubicBezTo>
                  <a:pt x="31156" y="2036"/>
                  <a:pt x="31789" y="2670"/>
                  <a:pt x="32590" y="2670"/>
                </a:cubicBezTo>
                <a:cubicBezTo>
                  <a:pt x="33391" y="2670"/>
                  <a:pt x="34024" y="2036"/>
                  <a:pt x="34024" y="1235"/>
                </a:cubicBezTo>
                <a:cubicBezTo>
                  <a:pt x="34024" y="2036"/>
                  <a:pt x="34658" y="2670"/>
                  <a:pt x="35459" y="2670"/>
                </a:cubicBezTo>
                <a:cubicBezTo>
                  <a:pt x="35792" y="2670"/>
                  <a:pt x="36093" y="2536"/>
                  <a:pt x="36359" y="2369"/>
                </a:cubicBezTo>
                <a:lnTo>
                  <a:pt x="3635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6950219" y="2343043"/>
            <a:ext cx="448150" cy="92974"/>
          </a:xfrm>
          <a:custGeom>
            <a:avLst/>
            <a:gdLst/>
            <a:ahLst/>
            <a:cxnLst/>
            <a:rect l="l" t="t" r="r" b="b"/>
            <a:pathLst>
              <a:path w="8040" h="1668" extrusionOk="0">
                <a:moveTo>
                  <a:pt x="0" y="0"/>
                </a:moveTo>
                <a:lnTo>
                  <a:pt x="0" y="1668"/>
                </a:lnTo>
                <a:lnTo>
                  <a:pt x="8039" y="1668"/>
                </a:lnTo>
                <a:lnTo>
                  <a:pt x="80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6978090" y="2376488"/>
            <a:ext cx="115326" cy="20512"/>
          </a:xfrm>
          <a:custGeom>
            <a:avLst/>
            <a:gdLst/>
            <a:ahLst/>
            <a:cxnLst/>
            <a:rect l="l" t="t" r="r" b="b"/>
            <a:pathLst>
              <a:path w="2069" h="368" extrusionOk="0">
                <a:moveTo>
                  <a:pt x="201" y="0"/>
                </a:moveTo>
                <a:cubicBezTo>
                  <a:pt x="101" y="0"/>
                  <a:pt x="1" y="67"/>
                  <a:pt x="1" y="201"/>
                </a:cubicBezTo>
                <a:cubicBezTo>
                  <a:pt x="1" y="301"/>
                  <a:pt x="101" y="367"/>
                  <a:pt x="201" y="367"/>
                </a:cubicBezTo>
                <a:lnTo>
                  <a:pt x="1869" y="367"/>
                </a:lnTo>
                <a:cubicBezTo>
                  <a:pt x="1969" y="367"/>
                  <a:pt x="2069" y="301"/>
                  <a:pt x="2069" y="201"/>
                </a:cubicBezTo>
                <a:cubicBezTo>
                  <a:pt x="2069" y="67"/>
                  <a:pt x="1969" y="0"/>
                  <a:pt x="18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5617028" y="1575083"/>
            <a:ext cx="2022972" cy="167387"/>
          </a:xfrm>
          <a:custGeom>
            <a:avLst/>
            <a:gdLst/>
            <a:ahLst/>
            <a:cxnLst/>
            <a:rect l="l" t="t" r="r" b="b"/>
            <a:pathLst>
              <a:path w="36293" h="3003" extrusionOk="0">
                <a:moveTo>
                  <a:pt x="0" y="1"/>
                </a:moveTo>
                <a:lnTo>
                  <a:pt x="0" y="3003"/>
                </a:lnTo>
                <a:lnTo>
                  <a:pt x="36293" y="3003"/>
                </a:lnTo>
                <a:lnTo>
                  <a:pt x="36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5561230" y="1504402"/>
            <a:ext cx="2134563" cy="197152"/>
          </a:xfrm>
          <a:custGeom>
            <a:avLst/>
            <a:gdLst/>
            <a:ahLst/>
            <a:cxnLst/>
            <a:rect l="l" t="t" r="r" b="b"/>
            <a:pathLst>
              <a:path w="38295" h="3537" extrusionOk="0">
                <a:moveTo>
                  <a:pt x="0" y="1"/>
                </a:moveTo>
                <a:lnTo>
                  <a:pt x="0" y="3537"/>
                </a:lnTo>
                <a:lnTo>
                  <a:pt x="38294" y="3537"/>
                </a:lnTo>
                <a:lnTo>
                  <a:pt x="382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6052098" y="1242246"/>
            <a:ext cx="1156549" cy="360749"/>
          </a:xfrm>
          <a:custGeom>
            <a:avLst/>
            <a:gdLst/>
            <a:ahLst/>
            <a:cxnLst/>
            <a:rect l="l" t="t" r="r" b="b"/>
            <a:pathLst>
              <a:path w="20749" h="6472" extrusionOk="0">
                <a:moveTo>
                  <a:pt x="1" y="1"/>
                </a:moveTo>
                <a:lnTo>
                  <a:pt x="1" y="6472"/>
                </a:lnTo>
                <a:lnTo>
                  <a:pt x="20749" y="6472"/>
                </a:lnTo>
                <a:lnTo>
                  <a:pt x="207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6037221" y="1231098"/>
            <a:ext cx="1180685" cy="383101"/>
          </a:xfrm>
          <a:custGeom>
            <a:avLst/>
            <a:gdLst/>
            <a:ahLst/>
            <a:cxnLst/>
            <a:rect l="l" t="t" r="r" b="b"/>
            <a:pathLst>
              <a:path w="21182" h="6873" extrusionOk="0">
                <a:moveTo>
                  <a:pt x="20782" y="401"/>
                </a:moveTo>
                <a:lnTo>
                  <a:pt x="20782" y="6472"/>
                </a:lnTo>
                <a:lnTo>
                  <a:pt x="434" y="6472"/>
                </a:lnTo>
                <a:lnTo>
                  <a:pt x="434" y="401"/>
                </a:lnTo>
                <a:close/>
                <a:moveTo>
                  <a:pt x="0" y="0"/>
                </a:moveTo>
                <a:lnTo>
                  <a:pt x="0" y="6872"/>
                </a:lnTo>
                <a:lnTo>
                  <a:pt x="21182" y="6872"/>
                </a:lnTo>
                <a:lnTo>
                  <a:pt x="211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5429232" y="1770348"/>
            <a:ext cx="2398548" cy="260362"/>
          </a:xfrm>
          <a:custGeom>
            <a:avLst/>
            <a:gdLst/>
            <a:ahLst/>
            <a:cxnLst/>
            <a:rect l="l" t="t" r="r" b="b"/>
            <a:pathLst>
              <a:path w="43031" h="4671" extrusionOk="0">
                <a:moveTo>
                  <a:pt x="6104" y="0"/>
                </a:moveTo>
                <a:lnTo>
                  <a:pt x="0" y="4670"/>
                </a:lnTo>
                <a:lnTo>
                  <a:pt x="43031" y="4670"/>
                </a:lnTo>
                <a:lnTo>
                  <a:pt x="369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7372301" y="1770348"/>
            <a:ext cx="455563" cy="260362"/>
          </a:xfrm>
          <a:custGeom>
            <a:avLst/>
            <a:gdLst/>
            <a:ahLst/>
            <a:cxnLst/>
            <a:rect l="l" t="t" r="r" b="b"/>
            <a:pathLst>
              <a:path w="8173" h="4671" extrusionOk="0">
                <a:moveTo>
                  <a:pt x="0" y="0"/>
                </a:moveTo>
                <a:lnTo>
                  <a:pt x="5304" y="4670"/>
                </a:lnTo>
                <a:lnTo>
                  <a:pt x="8173" y="4670"/>
                </a:lnTo>
                <a:lnTo>
                  <a:pt x="20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7143590" y="1770348"/>
            <a:ext cx="364484" cy="260362"/>
          </a:xfrm>
          <a:custGeom>
            <a:avLst/>
            <a:gdLst/>
            <a:ahLst/>
            <a:cxnLst/>
            <a:rect l="l" t="t" r="r" b="b"/>
            <a:pathLst>
              <a:path w="6539" h="4671" extrusionOk="0">
                <a:moveTo>
                  <a:pt x="0" y="0"/>
                </a:moveTo>
                <a:lnTo>
                  <a:pt x="3670" y="4670"/>
                </a:lnTo>
                <a:lnTo>
                  <a:pt x="6538" y="4670"/>
                </a:lnTo>
                <a:lnTo>
                  <a:pt x="20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6914879" y="1770348"/>
            <a:ext cx="273349" cy="260362"/>
          </a:xfrm>
          <a:custGeom>
            <a:avLst/>
            <a:gdLst/>
            <a:ahLst/>
            <a:cxnLst/>
            <a:rect l="l" t="t" r="r" b="b"/>
            <a:pathLst>
              <a:path w="4904" h="4671" extrusionOk="0">
                <a:moveTo>
                  <a:pt x="0" y="0"/>
                </a:moveTo>
                <a:lnTo>
                  <a:pt x="2035" y="4670"/>
                </a:lnTo>
                <a:lnTo>
                  <a:pt x="4904" y="4670"/>
                </a:lnTo>
                <a:lnTo>
                  <a:pt x="20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6686168" y="1770348"/>
            <a:ext cx="182270" cy="260362"/>
          </a:xfrm>
          <a:custGeom>
            <a:avLst/>
            <a:gdLst/>
            <a:ahLst/>
            <a:cxnLst/>
            <a:rect l="l" t="t" r="r" b="b"/>
            <a:pathLst>
              <a:path w="3270" h="4671" extrusionOk="0">
                <a:moveTo>
                  <a:pt x="0" y="0"/>
                </a:moveTo>
                <a:lnTo>
                  <a:pt x="401" y="4670"/>
                </a:lnTo>
                <a:lnTo>
                  <a:pt x="3269" y="4670"/>
                </a:lnTo>
                <a:lnTo>
                  <a:pt x="20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6388670" y="1770348"/>
            <a:ext cx="182270" cy="260362"/>
          </a:xfrm>
          <a:custGeom>
            <a:avLst/>
            <a:gdLst/>
            <a:ahLst/>
            <a:cxnLst/>
            <a:rect l="l" t="t" r="r" b="b"/>
            <a:pathLst>
              <a:path w="3270" h="4671" extrusionOk="0">
                <a:moveTo>
                  <a:pt x="1235" y="0"/>
                </a:moveTo>
                <a:lnTo>
                  <a:pt x="0" y="4670"/>
                </a:lnTo>
                <a:lnTo>
                  <a:pt x="2869" y="4670"/>
                </a:lnTo>
                <a:lnTo>
                  <a:pt x="32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6068820" y="1770348"/>
            <a:ext cx="273405" cy="260362"/>
          </a:xfrm>
          <a:custGeom>
            <a:avLst/>
            <a:gdLst/>
            <a:ahLst/>
            <a:cxnLst/>
            <a:rect l="l" t="t" r="r" b="b"/>
            <a:pathLst>
              <a:path w="4905" h="4671" extrusionOk="0">
                <a:moveTo>
                  <a:pt x="2870" y="0"/>
                </a:moveTo>
                <a:lnTo>
                  <a:pt x="1" y="4670"/>
                </a:lnTo>
                <a:lnTo>
                  <a:pt x="2870" y="4670"/>
                </a:lnTo>
                <a:lnTo>
                  <a:pt x="49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5749026" y="1770348"/>
            <a:ext cx="364484" cy="260362"/>
          </a:xfrm>
          <a:custGeom>
            <a:avLst/>
            <a:gdLst/>
            <a:ahLst/>
            <a:cxnLst/>
            <a:rect l="l" t="t" r="r" b="b"/>
            <a:pathLst>
              <a:path w="6539" h="4671" extrusionOk="0">
                <a:moveTo>
                  <a:pt x="4470" y="0"/>
                </a:moveTo>
                <a:lnTo>
                  <a:pt x="0" y="4670"/>
                </a:lnTo>
                <a:lnTo>
                  <a:pt x="2869" y="4670"/>
                </a:lnTo>
                <a:lnTo>
                  <a:pt x="65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5429232" y="1770348"/>
            <a:ext cx="455563" cy="260362"/>
          </a:xfrm>
          <a:custGeom>
            <a:avLst/>
            <a:gdLst/>
            <a:ahLst/>
            <a:cxnLst/>
            <a:rect l="l" t="t" r="r" b="b"/>
            <a:pathLst>
              <a:path w="8173" h="4671" extrusionOk="0">
                <a:moveTo>
                  <a:pt x="6104" y="0"/>
                </a:moveTo>
                <a:lnTo>
                  <a:pt x="0" y="4670"/>
                </a:lnTo>
                <a:lnTo>
                  <a:pt x="2869" y="4670"/>
                </a:lnTo>
                <a:lnTo>
                  <a:pt x="81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5427337" y="2030664"/>
            <a:ext cx="161813" cy="146931"/>
          </a:xfrm>
          <a:custGeom>
            <a:avLst/>
            <a:gdLst/>
            <a:ahLst/>
            <a:cxnLst/>
            <a:rect l="l" t="t" r="r" b="b"/>
            <a:pathLst>
              <a:path w="2903" h="2636" extrusionOk="0">
                <a:moveTo>
                  <a:pt x="1" y="0"/>
                </a:moveTo>
                <a:lnTo>
                  <a:pt x="1" y="1201"/>
                </a:lnTo>
                <a:cubicBezTo>
                  <a:pt x="1" y="2001"/>
                  <a:pt x="668" y="2635"/>
                  <a:pt x="1468" y="2635"/>
                </a:cubicBezTo>
                <a:cubicBezTo>
                  <a:pt x="2236" y="2635"/>
                  <a:pt x="2903" y="2001"/>
                  <a:pt x="2903" y="1201"/>
                </a:cubicBezTo>
                <a:lnTo>
                  <a:pt x="2903" y="0"/>
                </a:lnTo>
                <a:close/>
              </a:path>
            </a:pathLst>
          </a:custGeom>
          <a:solidFill>
            <a:srgbClr val="A562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5589101" y="2030664"/>
            <a:ext cx="159974" cy="146931"/>
          </a:xfrm>
          <a:custGeom>
            <a:avLst/>
            <a:gdLst/>
            <a:ahLst/>
            <a:cxnLst/>
            <a:rect l="l" t="t" r="r" b="b"/>
            <a:pathLst>
              <a:path w="2870" h="2636" extrusionOk="0">
                <a:moveTo>
                  <a:pt x="1" y="0"/>
                </a:moveTo>
                <a:lnTo>
                  <a:pt x="1" y="1201"/>
                </a:lnTo>
                <a:cubicBezTo>
                  <a:pt x="1" y="2001"/>
                  <a:pt x="635" y="2635"/>
                  <a:pt x="1435" y="2635"/>
                </a:cubicBezTo>
                <a:cubicBezTo>
                  <a:pt x="2236" y="2635"/>
                  <a:pt x="2869" y="2001"/>
                  <a:pt x="2869" y="1201"/>
                </a:cubicBezTo>
                <a:lnTo>
                  <a:pt x="28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5749026" y="2030664"/>
            <a:ext cx="159974" cy="146931"/>
          </a:xfrm>
          <a:custGeom>
            <a:avLst/>
            <a:gdLst/>
            <a:ahLst/>
            <a:cxnLst/>
            <a:rect l="l" t="t" r="r" b="b"/>
            <a:pathLst>
              <a:path w="2870" h="2636" extrusionOk="0">
                <a:moveTo>
                  <a:pt x="0" y="0"/>
                </a:moveTo>
                <a:lnTo>
                  <a:pt x="0" y="1201"/>
                </a:lnTo>
                <a:cubicBezTo>
                  <a:pt x="0" y="2001"/>
                  <a:pt x="634" y="2635"/>
                  <a:pt x="1435" y="2635"/>
                </a:cubicBezTo>
                <a:cubicBezTo>
                  <a:pt x="2235" y="2635"/>
                  <a:pt x="2869" y="2001"/>
                  <a:pt x="2869" y="1201"/>
                </a:cubicBezTo>
                <a:lnTo>
                  <a:pt x="2869" y="0"/>
                </a:lnTo>
                <a:close/>
              </a:path>
            </a:pathLst>
          </a:custGeom>
          <a:solidFill>
            <a:srgbClr val="A562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5908951" y="2030664"/>
            <a:ext cx="159918" cy="146931"/>
          </a:xfrm>
          <a:custGeom>
            <a:avLst/>
            <a:gdLst/>
            <a:ahLst/>
            <a:cxnLst/>
            <a:rect l="l" t="t" r="r" b="b"/>
            <a:pathLst>
              <a:path w="2869" h="2636" extrusionOk="0">
                <a:moveTo>
                  <a:pt x="0" y="0"/>
                </a:moveTo>
                <a:lnTo>
                  <a:pt x="0" y="1201"/>
                </a:lnTo>
                <a:cubicBezTo>
                  <a:pt x="0" y="2001"/>
                  <a:pt x="634" y="2635"/>
                  <a:pt x="1435" y="2635"/>
                </a:cubicBezTo>
                <a:cubicBezTo>
                  <a:pt x="2235" y="2635"/>
                  <a:pt x="2869" y="2001"/>
                  <a:pt x="2869" y="1201"/>
                </a:cubicBezTo>
                <a:lnTo>
                  <a:pt x="28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6068820" y="2030664"/>
            <a:ext cx="159974" cy="146931"/>
          </a:xfrm>
          <a:custGeom>
            <a:avLst/>
            <a:gdLst/>
            <a:ahLst/>
            <a:cxnLst/>
            <a:rect l="l" t="t" r="r" b="b"/>
            <a:pathLst>
              <a:path w="2870" h="2636" extrusionOk="0">
                <a:moveTo>
                  <a:pt x="1" y="0"/>
                </a:moveTo>
                <a:lnTo>
                  <a:pt x="1" y="1201"/>
                </a:lnTo>
                <a:cubicBezTo>
                  <a:pt x="1" y="2001"/>
                  <a:pt x="668" y="2635"/>
                  <a:pt x="1435" y="2635"/>
                </a:cubicBezTo>
                <a:cubicBezTo>
                  <a:pt x="2236" y="2635"/>
                  <a:pt x="2870" y="2001"/>
                  <a:pt x="2870" y="1201"/>
                </a:cubicBezTo>
                <a:lnTo>
                  <a:pt x="2870" y="0"/>
                </a:lnTo>
                <a:close/>
              </a:path>
            </a:pathLst>
          </a:custGeom>
          <a:solidFill>
            <a:srgbClr val="A562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6228745" y="2030664"/>
            <a:ext cx="161813" cy="146931"/>
          </a:xfrm>
          <a:custGeom>
            <a:avLst/>
            <a:gdLst/>
            <a:ahLst/>
            <a:cxnLst/>
            <a:rect l="l" t="t" r="r" b="b"/>
            <a:pathLst>
              <a:path w="2903" h="2636" extrusionOk="0">
                <a:moveTo>
                  <a:pt x="1" y="0"/>
                </a:moveTo>
                <a:lnTo>
                  <a:pt x="1" y="1201"/>
                </a:lnTo>
                <a:cubicBezTo>
                  <a:pt x="1" y="2001"/>
                  <a:pt x="668" y="2635"/>
                  <a:pt x="1435" y="2635"/>
                </a:cubicBezTo>
                <a:cubicBezTo>
                  <a:pt x="2236" y="2635"/>
                  <a:pt x="2903" y="2001"/>
                  <a:pt x="2903" y="1201"/>
                </a:cubicBezTo>
                <a:lnTo>
                  <a:pt x="2869" y="1201"/>
                </a:lnTo>
                <a:lnTo>
                  <a:pt x="28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6388670" y="2030664"/>
            <a:ext cx="161813" cy="146931"/>
          </a:xfrm>
          <a:custGeom>
            <a:avLst/>
            <a:gdLst/>
            <a:ahLst/>
            <a:cxnLst/>
            <a:rect l="l" t="t" r="r" b="b"/>
            <a:pathLst>
              <a:path w="2903" h="2636" extrusionOk="0">
                <a:moveTo>
                  <a:pt x="0" y="0"/>
                </a:moveTo>
                <a:lnTo>
                  <a:pt x="0" y="1201"/>
                </a:lnTo>
                <a:cubicBezTo>
                  <a:pt x="0" y="2001"/>
                  <a:pt x="667" y="2635"/>
                  <a:pt x="1468" y="2635"/>
                </a:cubicBezTo>
                <a:cubicBezTo>
                  <a:pt x="2235" y="2635"/>
                  <a:pt x="2902" y="2001"/>
                  <a:pt x="2902" y="1201"/>
                </a:cubicBezTo>
                <a:lnTo>
                  <a:pt x="2902" y="0"/>
                </a:lnTo>
                <a:close/>
              </a:path>
            </a:pathLst>
          </a:custGeom>
          <a:solidFill>
            <a:srgbClr val="A562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6550435" y="2030664"/>
            <a:ext cx="159974" cy="146931"/>
          </a:xfrm>
          <a:custGeom>
            <a:avLst/>
            <a:gdLst/>
            <a:ahLst/>
            <a:cxnLst/>
            <a:rect l="l" t="t" r="r" b="b"/>
            <a:pathLst>
              <a:path w="2870" h="2636" extrusionOk="0">
                <a:moveTo>
                  <a:pt x="0" y="0"/>
                </a:moveTo>
                <a:lnTo>
                  <a:pt x="0" y="1201"/>
                </a:lnTo>
                <a:cubicBezTo>
                  <a:pt x="0" y="2001"/>
                  <a:pt x="634" y="2635"/>
                  <a:pt x="1435" y="2635"/>
                </a:cubicBezTo>
                <a:cubicBezTo>
                  <a:pt x="2235" y="2635"/>
                  <a:pt x="2869" y="2001"/>
                  <a:pt x="2869" y="1201"/>
                </a:cubicBezTo>
                <a:lnTo>
                  <a:pt x="28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6710360" y="2030664"/>
            <a:ext cx="159918" cy="146931"/>
          </a:xfrm>
          <a:custGeom>
            <a:avLst/>
            <a:gdLst/>
            <a:ahLst/>
            <a:cxnLst/>
            <a:rect l="l" t="t" r="r" b="b"/>
            <a:pathLst>
              <a:path w="2869" h="2636" extrusionOk="0">
                <a:moveTo>
                  <a:pt x="0" y="0"/>
                </a:moveTo>
                <a:lnTo>
                  <a:pt x="0" y="1201"/>
                </a:lnTo>
                <a:cubicBezTo>
                  <a:pt x="0" y="2001"/>
                  <a:pt x="634" y="2635"/>
                  <a:pt x="1434" y="2635"/>
                </a:cubicBezTo>
                <a:cubicBezTo>
                  <a:pt x="2235" y="2635"/>
                  <a:pt x="2869" y="2001"/>
                  <a:pt x="2869" y="1201"/>
                </a:cubicBezTo>
                <a:lnTo>
                  <a:pt x="2869" y="0"/>
                </a:lnTo>
                <a:close/>
              </a:path>
            </a:pathLst>
          </a:custGeom>
          <a:solidFill>
            <a:srgbClr val="A562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6870229" y="2030664"/>
            <a:ext cx="159974" cy="146931"/>
          </a:xfrm>
          <a:custGeom>
            <a:avLst/>
            <a:gdLst/>
            <a:ahLst/>
            <a:cxnLst/>
            <a:rect l="l" t="t" r="r" b="b"/>
            <a:pathLst>
              <a:path w="2870" h="2636" extrusionOk="0">
                <a:moveTo>
                  <a:pt x="1" y="0"/>
                </a:moveTo>
                <a:lnTo>
                  <a:pt x="1" y="1201"/>
                </a:lnTo>
                <a:cubicBezTo>
                  <a:pt x="1" y="2001"/>
                  <a:pt x="635" y="2635"/>
                  <a:pt x="1435" y="2635"/>
                </a:cubicBezTo>
                <a:cubicBezTo>
                  <a:pt x="2236" y="2635"/>
                  <a:pt x="2870" y="2001"/>
                  <a:pt x="2870" y="1201"/>
                </a:cubicBezTo>
                <a:lnTo>
                  <a:pt x="28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7030154" y="2030664"/>
            <a:ext cx="159974" cy="146931"/>
          </a:xfrm>
          <a:custGeom>
            <a:avLst/>
            <a:gdLst/>
            <a:ahLst/>
            <a:cxnLst/>
            <a:rect l="l" t="t" r="r" b="b"/>
            <a:pathLst>
              <a:path w="2870" h="2636" extrusionOk="0">
                <a:moveTo>
                  <a:pt x="1" y="0"/>
                </a:moveTo>
                <a:lnTo>
                  <a:pt x="1" y="1201"/>
                </a:lnTo>
                <a:cubicBezTo>
                  <a:pt x="1" y="2001"/>
                  <a:pt x="634" y="2635"/>
                  <a:pt x="1435" y="2635"/>
                </a:cubicBezTo>
                <a:cubicBezTo>
                  <a:pt x="2235" y="2635"/>
                  <a:pt x="2869" y="2001"/>
                  <a:pt x="2869" y="1201"/>
                </a:cubicBezTo>
                <a:lnTo>
                  <a:pt x="2869" y="0"/>
                </a:lnTo>
                <a:close/>
              </a:path>
            </a:pathLst>
          </a:custGeom>
          <a:solidFill>
            <a:srgbClr val="A562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7190079" y="2030664"/>
            <a:ext cx="161813" cy="146931"/>
          </a:xfrm>
          <a:custGeom>
            <a:avLst/>
            <a:gdLst/>
            <a:ahLst/>
            <a:cxnLst/>
            <a:rect l="l" t="t" r="r" b="b"/>
            <a:pathLst>
              <a:path w="2903" h="2636" extrusionOk="0">
                <a:moveTo>
                  <a:pt x="0" y="0"/>
                </a:moveTo>
                <a:lnTo>
                  <a:pt x="0" y="1201"/>
                </a:lnTo>
                <a:cubicBezTo>
                  <a:pt x="0" y="2001"/>
                  <a:pt x="667" y="2635"/>
                  <a:pt x="1435" y="2635"/>
                </a:cubicBezTo>
                <a:cubicBezTo>
                  <a:pt x="2235" y="2635"/>
                  <a:pt x="2902" y="2001"/>
                  <a:pt x="2902" y="1201"/>
                </a:cubicBezTo>
                <a:lnTo>
                  <a:pt x="2869" y="1201"/>
                </a:lnTo>
                <a:lnTo>
                  <a:pt x="28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7349948" y="2030664"/>
            <a:ext cx="161869" cy="146931"/>
          </a:xfrm>
          <a:custGeom>
            <a:avLst/>
            <a:gdLst/>
            <a:ahLst/>
            <a:cxnLst/>
            <a:rect l="l" t="t" r="r" b="b"/>
            <a:pathLst>
              <a:path w="2904" h="2636" extrusionOk="0">
                <a:moveTo>
                  <a:pt x="1" y="0"/>
                </a:moveTo>
                <a:lnTo>
                  <a:pt x="1" y="1201"/>
                </a:lnTo>
                <a:cubicBezTo>
                  <a:pt x="1" y="2001"/>
                  <a:pt x="668" y="2635"/>
                  <a:pt x="1469" y="2635"/>
                </a:cubicBezTo>
                <a:cubicBezTo>
                  <a:pt x="2236" y="2635"/>
                  <a:pt x="2903" y="2001"/>
                  <a:pt x="2903" y="1201"/>
                </a:cubicBezTo>
                <a:lnTo>
                  <a:pt x="2903" y="0"/>
                </a:lnTo>
                <a:close/>
              </a:path>
            </a:pathLst>
          </a:custGeom>
          <a:solidFill>
            <a:srgbClr val="A562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7511768" y="2030664"/>
            <a:ext cx="159918" cy="146931"/>
          </a:xfrm>
          <a:custGeom>
            <a:avLst/>
            <a:gdLst/>
            <a:ahLst/>
            <a:cxnLst/>
            <a:rect l="l" t="t" r="r" b="b"/>
            <a:pathLst>
              <a:path w="2869" h="2636" extrusionOk="0">
                <a:moveTo>
                  <a:pt x="0" y="0"/>
                </a:moveTo>
                <a:lnTo>
                  <a:pt x="0" y="1201"/>
                </a:lnTo>
                <a:cubicBezTo>
                  <a:pt x="0" y="2001"/>
                  <a:pt x="634" y="2635"/>
                  <a:pt x="1434" y="2635"/>
                </a:cubicBezTo>
                <a:cubicBezTo>
                  <a:pt x="2202" y="2635"/>
                  <a:pt x="2869" y="2001"/>
                  <a:pt x="2869" y="1201"/>
                </a:cubicBezTo>
                <a:lnTo>
                  <a:pt x="28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7671638" y="2030664"/>
            <a:ext cx="159974" cy="146931"/>
          </a:xfrm>
          <a:custGeom>
            <a:avLst/>
            <a:gdLst/>
            <a:ahLst/>
            <a:cxnLst/>
            <a:rect l="l" t="t" r="r" b="b"/>
            <a:pathLst>
              <a:path w="2870" h="2636" extrusionOk="0">
                <a:moveTo>
                  <a:pt x="1" y="0"/>
                </a:moveTo>
                <a:lnTo>
                  <a:pt x="1" y="1201"/>
                </a:lnTo>
                <a:cubicBezTo>
                  <a:pt x="1" y="2001"/>
                  <a:pt x="635" y="2635"/>
                  <a:pt x="1435" y="2635"/>
                </a:cubicBezTo>
                <a:cubicBezTo>
                  <a:pt x="2236" y="2635"/>
                  <a:pt x="2869" y="2001"/>
                  <a:pt x="2869" y="1201"/>
                </a:cubicBezTo>
                <a:lnTo>
                  <a:pt x="2869" y="0"/>
                </a:lnTo>
                <a:close/>
              </a:path>
            </a:pathLst>
          </a:custGeom>
          <a:solidFill>
            <a:srgbClr val="A562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7943103" y="2748344"/>
            <a:ext cx="245535" cy="245535"/>
          </a:xfrm>
          <a:custGeom>
            <a:avLst/>
            <a:gdLst/>
            <a:ahLst/>
            <a:cxnLst/>
            <a:rect l="l" t="t" r="r" b="b"/>
            <a:pathLst>
              <a:path w="4405" h="4405" extrusionOk="0">
                <a:moveTo>
                  <a:pt x="1" y="1"/>
                </a:moveTo>
                <a:lnTo>
                  <a:pt x="1902" y="4237"/>
                </a:lnTo>
                <a:lnTo>
                  <a:pt x="2770" y="3370"/>
                </a:lnTo>
                <a:lnTo>
                  <a:pt x="3770" y="4404"/>
                </a:lnTo>
                <a:lnTo>
                  <a:pt x="4404" y="3804"/>
                </a:lnTo>
                <a:lnTo>
                  <a:pt x="3370" y="2770"/>
                </a:lnTo>
                <a:lnTo>
                  <a:pt x="4237" y="1902"/>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txBox="1">
            <a:spLocks noGrp="1"/>
          </p:cNvSpPr>
          <p:nvPr>
            <p:ph type="ctrTitle"/>
          </p:nvPr>
        </p:nvSpPr>
        <p:spPr>
          <a:xfrm>
            <a:off x="6037164" y="1242309"/>
            <a:ext cx="1180800" cy="3606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accent2"/>
                </a:solidFill>
              </a:rPr>
              <a:t>SHOP</a:t>
            </a:r>
            <a:endParaRPr sz="2500" dirty="0">
              <a:solidFill>
                <a:schemeClr val="accent2"/>
              </a:solidFill>
            </a:endParaRPr>
          </a:p>
        </p:txBody>
      </p:sp>
      <p:sp>
        <p:nvSpPr>
          <p:cNvPr id="109" name="TextBox 108">
            <a:extLst>
              <a:ext uri="{FF2B5EF4-FFF2-40B4-BE49-F238E27FC236}">
                <a16:creationId xmlns:a16="http://schemas.microsoft.com/office/drawing/2014/main" id="{548ED4E7-1B5E-8878-C923-074C9EC61A0E}"/>
              </a:ext>
            </a:extLst>
          </p:cNvPr>
          <p:cNvSpPr txBox="1"/>
          <p:nvPr/>
        </p:nvSpPr>
        <p:spPr>
          <a:xfrm>
            <a:off x="93407" y="4784626"/>
            <a:ext cx="1874541" cy="307777"/>
          </a:xfrm>
          <a:prstGeom prst="rect">
            <a:avLst/>
          </a:prstGeom>
          <a:noFill/>
        </p:spPr>
        <p:txBody>
          <a:bodyPr wrap="square">
            <a:spAutoFit/>
          </a:bodyPr>
          <a:lstStyle/>
          <a:p>
            <a:r>
              <a:rPr lang="en" b="1" dirty="0">
                <a:solidFill>
                  <a:schemeClr val="tx1"/>
                </a:solidFill>
                <a:latin typeface="Times New Roman" panose="02020603050405020304" pitchFamily="18" charset="0"/>
                <a:cs typeface="Times New Roman" panose="02020603050405020304" pitchFamily="18" charset="0"/>
              </a:rPr>
              <a:t>Bhavik Manwani   55</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10" name="TextBox 109">
            <a:extLst>
              <a:ext uri="{FF2B5EF4-FFF2-40B4-BE49-F238E27FC236}">
                <a16:creationId xmlns:a16="http://schemas.microsoft.com/office/drawing/2014/main" id="{B19E07D8-5EA0-624B-6491-8331FC702A7C}"/>
              </a:ext>
            </a:extLst>
          </p:cNvPr>
          <p:cNvSpPr txBox="1"/>
          <p:nvPr/>
        </p:nvSpPr>
        <p:spPr>
          <a:xfrm>
            <a:off x="2088233" y="4780204"/>
            <a:ext cx="1603774" cy="307777"/>
          </a:xfrm>
          <a:prstGeom prst="rect">
            <a:avLst/>
          </a:prstGeom>
          <a:noFill/>
        </p:spPr>
        <p:txBody>
          <a:bodyPr wrap="square">
            <a:spAutoFit/>
          </a:bodyPr>
          <a:lstStyle/>
          <a:p>
            <a:r>
              <a:rPr lang="en" b="1" dirty="0">
                <a:solidFill>
                  <a:schemeClr val="tx1"/>
                </a:solidFill>
                <a:latin typeface="Times New Roman" panose="02020603050405020304" pitchFamily="18" charset="0"/>
                <a:cs typeface="Times New Roman" panose="02020603050405020304" pitchFamily="18" charset="0"/>
              </a:rPr>
              <a:t>Dhruv Pandya   68</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11" name="TextBox 110">
            <a:extLst>
              <a:ext uri="{FF2B5EF4-FFF2-40B4-BE49-F238E27FC236}">
                <a16:creationId xmlns:a16="http://schemas.microsoft.com/office/drawing/2014/main" id="{AE979303-0EF0-EB3F-9D40-62C5606C5737}"/>
              </a:ext>
            </a:extLst>
          </p:cNvPr>
          <p:cNvSpPr txBox="1"/>
          <p:nvPr/>
        </p:nvSpPr>
        <p:spPr>
          <a:xfrm>
            <a:off x="3946446" y="4780204"/>
            <a:ext cx="1642655" cy="307777"/>
          </a:xfrm>
          <a:prstGeom prst="rect">
            <a:avLst/>
          </a:prstGeom>
          <a:noFill/>
        </p:spPr>
        <p:txBody>
          <a:bodyPr wrap="square">
            <a:spAutoFit/>
          </a:bodyPr>
          <a:lstStyle/>
          <a:p>
            <a:r>
              <a:rPr lang="en" b="1" dirty="0">
                <a:solidFill>
                  <a:schemeClr val="tx1"/>
                </a:solidFill>
                <a:latin typeface="Times New Roman" panose="02020603050405020304" pitchFamily="18" charset="0"/>
                <a:cs typeface="Times New Roman" panose="02020603050405020304" pitchFamily="18" charset="0"/>
              </a:rPr>
              <a:t>Dhrumil Karia  40</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E948E28-6132-599C-2215-55D177D1BE41}"/>
              </a:ext>
            </a:extLst>
          </p:cNvPr>
          <p:cNvSpPr txBox="1"/>
          <p:nvPr/>
        </p:nvSpPr>
        <p:spPr>
          <a:xfrm>
            <a:off x="93409" y="4454236"/>
            <a:ext cx="578536" cy="307777"/>
          </a:xfrm>
          <a:prstGeom prst="rect">
            <a:avLst/>
          </a:prstGeom>
          <a:noFill/>
        </p:spPr>
        <p:txBody>
          <a:bodyPr wrap="square" rtlCol="0">
            <a:spAutoFit/>
          </a:bodyPr>
          <a:lstStyle/>
          <a:p>
            <a:r>
              <a:rPr lang="en-US" b="1" dirty="0">
                <a:solidFill>
                  <a:schemeClr val="tx1"/>
                </a:solidFill>
                <a:latin typeface="Times New Roman" panose="02020603050405020304" pitchFamily="18" charset="0"/>
                <a:cs typeface="Times New Roman" panose="02020603050405020304" pitchFamily="18" charset="0"/>
              </a:rPr>
              <a:t>By:-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71EB516-C697-FD98-B394-9B28D6903DBC}"/>
              </a:ext>
            </a:extLst>
          </p:cNvPr>
          <p:cNvPicPr>
            <a:picLocks noChangeAspect="1"/>
          </p:cNvPicPr>
          <p:nvPr/>
        </p:nvPicPr>
        <p:blipFill>
          <a:blip r:embed="rId2"/>
          <a:stretch>
            <a:fillRect/>
          </a:stretch>
        </p:blipFill>
        <p:spPr>
          <a:xfrm>
            <a:off x="626012" y="704264"/>
            <a:ext cx="7891975" cy="4439236"/>
          </a:xfrm>
          <a:prstGeom prst="rect">
            <a:avLst/>
          </a:prstGeom>
        </p:spPr>
      </p:pic>
      <p:sp>
        <p:nvSpPr>
          <p:cNvPr id="2" name="Title 1">
            <a:extLst>
              <a:ext uri="{FF2B5EF4-FFF2-40B4-BE49-F238E27FC236}">
                <a16:creationId xmlns:a16="http://schemas.microsoft.com/office/drawing/2014/main" id="{265A57BF-DD63-AFCE-E7AA-7C3401AF8645}"/>
              </a:ext>
            </a:extLst>
          </p:cNvPr>
          <p:cNvSpPr>
            <a:spLocks noGrp="1"/>
          </p:cNvSpPr>
          <p:nvPr>
            <p:ph type="title"/>
          </p:nvPr>
        </p:nvSpPr>
        <p:spPr>
          <a:xfrm>
            <a:off x="745587"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Admin Login Error  </a:t>
            </a:r>
          </a:p>
        </p:txBody>
      </p:sp>
    </p:spTree>
    <p:extLst>
      <p:ext uri="{BB962C8B-B14F-4D97-AF65-F5344CB8AC3E}">
        <p14:creationId xmlns:p14="http://schemas.microsoft.com/office/powerpoint/2010/main" val="26654203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435233-4AFA-D28F-8DEE-B0BF12A8924D}"/>
              </a:ext>
            </a:extLst>
          </p:cNvPr>
          <p:cNvPicPr>
            <a:picLocks noChangeAspect="1"/>
          </p:cNvPicPr>
          <p:nvPr/>
        </p:nvPicPr>
        <p:blipFill>
          <a:blip r:embed="rId2"/>
          <a:stretch>
            <a:fillRect/>
          </a:stretch>
        </p:blipFill>
        <p:spPr>
          <a:xfrm>
            <a:off x="650631" y="731960"/>
            <a:ext cx="7842738" cy="4411540"/>
          </a:xfrm>
          <a:prstGeom prst="rect">
            <a:avLst/>
          </a:prstGeom>
        </p:spPr>
      </p:pic>
      <p:sp>
        <p:nvSpPr>
          <p:cNvPr id="2" name="Title 1">
            <a:extLst>
              <a:ext uri="{FF2B5EF4-FFF2-40B4-BE49-F238E27FC236}">
                <a16:creationId xmlns:a16="http://schemas.microsoft.com/office/drawing/2014/main" id="{C256BE7B-8657-F698-B881-6B3DB5DDA45D}"/>
              </a:ext>
            </a:extLst>
          </p:cNvPr>
          <p:cNvSpPr>
            <a:spLocks noGrp="1"/>
          </p:cNvSpPr>
          <p:nvPr>
            <p:ph type="title"/>
          </p:nvPr>
        </p:nvSpPr>
        <p:spPr>
          <a:xfrm>
            <a:off x="745587"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Admin Login Successfully </a:t>
            </a:r>
          </a:p>
        </p:txBody>
      </p:sp>
    </p:spTree>
    <p:extLst>
      <p:ext uri="{BB962C8B-B14F-4D97-AF65-F5344CB8AC3E}">
        <p14:creationId xmlns:p14="http://schemas.microsoft.com/office/powerpoint/2010/main" val="22544136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7332A-5DBB-8B4D-1F6C-39D84B2D266E}"/>
              </a:ext>
            </a:extLst>
          </p:cNvPr>
          <p:cNvSpPr>
            <a:spLocks noGrp="1"/>
          </p:cNvSpPr>
          <p:nvPr>
            <p:ph type="title"/>
          </p:nvPr>
        </p:nvSpPr>
        <p:spPr>
          <a:xfrm>
            <a:off x="745587"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Admin Forgot Password</a:t>
            </a:r>
          </a:p>
        </p:txBody>
      </p:sp>
      <p:pic>
        <p:nvPicPr>
          <p:cNvPr id="4" name="Picture 3">
            <a:extLst>
              <a:ext uri="{FF2B5EF4-FFF2-40B4-BE49-F238E27FC236}">
                <a16:creationId xmlns:a16="http://schemas.microsoft.com/office/drawing/2014/main" id="{FB10E2A9-606C-266B-427A-74992130E1DA}"/>
              </a:ext>
            </a:extLst>
          </p:cNvPr>
          <p:cNvPicPr>
            <a:picLocks noChangeAspect="1"/>
          </p:cNvPicPr>
          <p:nvPr/>
        </p:nvPicPr>
        <p:blipFill>
          <a:blip r:embed="rId2"/>
          <a:stretch>
            <a:fillRect/>
          </a:stretch>
        </p:blipFill>
        <p:spPr>
          <a:xfrm>
            <a:off x="560438" y="700307"/>
            <a:ext cx="7899009" cy="4443193"/>
          </a:xfrm>
          <a:prstGeom prst="rect">
            <a:avLst/>
          </a:prstGeom>
        </p:spPr>
      </p:pic>
    </p:spTree>
    <p:extLst>
      <p:ext uri="{BB962C8B-B14F-4D97-AF65-F5344CB8AC3E}">
        <p14:creationId xmlns:p14="http://schemas.microsoft.com/office/powerpoint/2010/main" val="21083062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7332A-5DBB-8B4D-1F6C-39D84B2D266E}"/>
              </a:ext>
            </a:extLst>
          </p:cNvPr>
          <p:cNvSpPr>
            <a:spLocks noGrp="1"/>
          </p:cNvSpPr>
          <p:nvPr>
            <p:ph type="title"/>
          </p:nvPr>
        </p:nvSpPr>
        <p:spPr>
          <a:xfrm>
            <a:off x="745587"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Admin Send OTP &amp; New Password</a:t>
            </a:r>
          </a:p>
        </p:txBody>
      </p:sp>
      <p:pic>
        <p:nvPicPr>
          <p:cNvPr id="5" name="Picture 4">
            <a:extLst>
              <a:ext uri="{FF2B5EF4-FFF2-40B4-BE49-F238E27FC236}">
                <a16:creationId xmlns:a16="http://schemas.microsoft.com/office/drawing/2014/main" id="{D969462D-47E6-C72D-BA20-07957560F5B9}"/>
              </a:ext>
            </a:extLst>
          </p:cNvPr>
          <p:cNvPicPr>
            <a:picLocks noChangeAspect="1"/>
          </p:cNvPicPr>
          <p:nvPr/>
        </p:nvPicPr>
        <p:blipFill>
          <a:blip r:embed="rId2"/>
          <a:stretch>
            <a:fillRect/>
          </a:stretch>
        </p:blipFill>
        <p:spPr>
          <a:xfrm>
            <a:off x="114840" y="513727"/>
            <a:ext cx="8622645" cy="4850238"/>
          </a:xfrm>
          <a:prstGeom prst="rect">
            <a:avLst/>
          </a:prstGeom>
        </p:spPr>
      </p:pic>
    </p:spTree>
    <p:extLst>
      <p:ext uri="{BB962C8B-B14F-4D97-AF65-F5344CB8AC3E}">
        <p14:creationId xmlns:p14="http://schemas.microsoft.com/office/powerpoint/2010/main" val="36282036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1F6D6BA-6515-D36C-7CD9-728C3051DCB2}"/>
              </a:ext>
            </a:extLst>
          </p:cNvPr>
          <p:cNvSpPr>
            <a:spLocks noGrp="1"/>
          </p:cNvSpPr>
          <p:nvPr>
            <p:ph type="title"/>
          </p:nvPr>
        </p:nvSpPr>
        <p:spPr>
          <a:xfrm>
            <a:off x="594360" y="0"/>
            <a:ext cx="7955280" cy="668656"/>
          </a:xfrm>
        </p:spPr>
        <p:txBody>
          <a:bodyPr>
            <a:normAutofit fontScale="90000"/>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Dashboard of Admin</a:t>
            </a:r>
          </a:p>
        </p:txBody>
      </p:sp>
      <p:pic>
        <p:nvPicPr>
          <p:cNvPr id="7" name="Picture 6">
            <a:extLst>
              <a:ext uri="{FF2B5EF4-FFF2-40B4-BE49-F238E27FC236}">
                <a16:creationId xmlns:a16="http://schemas.microsoft.com/office/drawing/2014/main" id="{1242763A-9D4B-1C62-EA99-3FE7DC888778}"/>
              </a:ext>
            </a:extLst>
          </p:cNvPr>
          <p:cNvPicPr>
            <a:picLocks noChangeAspect="1"/>
          </p:cNvPicPr>
          <p:nvPr/>
        </p:nvPicPr>
        <p:blipFill>
          <a:blip r:embed="rId2"/>
          <a:stretch>
            <a:fillRect/>
          </a:stretch>
        </p:blipFill>
        <p:spPr>
          <a:xfrm>
            <a:off x="594360" y="668655"/>
            <a:ext cx="7955280" cy="4474845"/>
          </a:xfrm>
          <a:prstGeom prst="rect">
            <a:avLst/>
          </a:prstGeom>
        </p:spPr>
      </p:pic>
    </p:spTree>
    <p:extLst>
      <p:ext uri="{BB962C8B-B14F-4D97-AF65-F5344CB8AC3E}">
        <p14:creationId xmlns:p14="http://schemas.microsoft.com/office/powerpoint/2010/main" val="41166691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9B4A0-B792-3863-F438-33C9DBED2ABA}"/>
              </a:ext>
            </a:extLst>
          </p:cNvPr>
          <p:cNvSpPr>
            <a:spLocks noGrp="1"/>
          </p:cNvSpPr>
          <p:nvPr>
            <p:ph type="title"/>
          </p:nvPr>
        </p:nvSpPr>
        <p:spPr>
          <a:xfrm>
            <a:off x="622495" y="0"/>
            <a:ext cx="7899009" cy="700307"/>
          </a:xfrm>
        </p:spPr>
        <p:txBody>
          <a:bodyPr/>
          <a:lstStyle/>
          <a:p>
            <a:r>
              <a:rPr lang="en-US"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Vendors</a:t>
            </a:r>
          </a:p>
        </p:txBody>
      </p:sp>
      <p:pic>
        <p:nvPicPr>
          <p:cNvPr id="8" name="Picture 7">
            <a:extLst>
              <a:ext uri="{FF2B5EF4-FFF2-40B4-BE49-F238E27FC236}">
                <a16:creationId xmlns:a16="http://schemas.microsoft.com/office/drawing/2014/main" id="{43A24B31-9F75-6F9A-D911-91063E792A1C}"/>
              </a:ext>
            </a:extLst>
          </p:cNvPr>
          <p:cNvPicPr>
            <a:picLocks noChangeAspect="1"/>
          </p:cNvPicPr>
          <p:nvPr/>
        </p:nvPicPr>
        <p:blipFill>
          <a:blip r:embed="rId2"/>
          <a:stretch>
            <a:fillRect/>
          </a:stretch>
        </p:blipFill>
        <p:spPr>
          <a:xfrm>
            <a:off x="622494" y="700307"/>
            <a:ext cx="7899009" cy="4443193"/>
          </a:xfrm>
          <a:prstGeom prst="rect">
            <a:avLst/>
          </a:prstGeom>
        </p:spPr>
      </p:pic>
    </p:spTree>
    <p:extLst>
      <p:ext uri="{BB962C8B-B14F-4D97-AF65-F5344CB8AC3E}">
        <p14:creationId xmlns:p14="http://schemas.microsoft.com/office/powerpoint/2010/main" val="22853419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8839-A39D-2A1E-3448-04011471CB68}"/>
              </a:ext>
            </a:extLst>
          </p:cNvPr>
          <p:cNvSpPr>
            <a:spLocks noGrp="1"/>
          </p:cNvSpPr>
          <p:nvPr>
            <p:ph type="title"/>
          </p:nvPr>
        </p:nvSpPr>
        <p:spPr>
          <a:xfrm>
            <a:off x="622495"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Add Vendor </a:t>
            </a:r>
          </a:p>
        </p:txBody>
      </p:sp>
      <p:pic>
        <p:nvPicPr>
          <p:cNvPr id="5" name="Picture 4">
            <a:extLst>
              <a:ext uri="{FF2B5EF4-FFF2-40B4-BE49-F238E27FC236}">
                <a16:creationId xmlns:a16="http://schemas.microsoft.com/office/drawing/2014/main" id="{4B6A84CA-5C5F-B0BB-D6FC-EEF4BE3CD8AA}"/>
              </a:ext>
            </a:extLst>
          </p:cNvPr>
          <p:cNvPicPr>
            <a:picLocks noChangeAspect="1"/>
          </p:cNvPicPr>
          <p:nvPr/>
        </p:nvPicPr>
        <p:blipFill>
          <a:blip r:embed="rId2"/>
          <a:stretch>
            <a:fillRect/>
          </a:stretch>
        </p:blipFill>
        <p:spPr>
          <a:xfrm>
            <a:off x="872197" y="910004"/>
            <a:ext cx="7526215" cy="4233496"/>
          </a:xfrm>
          <a:prstGeom prst="rect">
            <a:avLst/>
          </a:prstGeom>
        </p:spPr>
      </p:pic>
    </p:spTree>
    <p:extLst>
      <p:ext uri="{BB962C8B-B14F-4D97-AF65-F5344CB8AC3E}">
        <p14:creationId xmlns:p14="http://schemas.microsoft.com/office/powerpoint/2010/main" val="21734654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897F8-06C1-BC33-760B-665230F9DBC8}"/>
              </a:ext>
            </a:extLst>
          </p:cNvPr>
          <p:cNvSpPr>
            <a:spLocks noGrp="1"/>
          </p:cNvSpPr>
          <p:nvPr>
            <p:ph type="title"/>
          </p:nvPr>
        </p:nvSpPr>
        <p:spPr>
          <a:xfrm>
            <a:off x="622495"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Add Store </a:t>
            </a:r>
          </a:p>
        </p:txBody>
      </p:sp>
      <p:pic>
        <p:nvPicPr>
          <p:cNvPr id="5" name="Picture 4">
            <a:extLst>
              <a:ext uri="{FF2B5EF4-FFF2-40B4-BE49-F238E27FC236}">
                <a16:creationId xmlns:a16="http://schemas.microsoft.com/office/drawing/2014/main" id="{E8C2D8FC-B55E-C7DF-253A-E0962C04FC20}"/>
              </a:ext>
            </a:extLst>
          </p:cNvPr>
          <p:cNvPicPr>
            <a:picLocks noChangeAspect="1"/>
          </p:cNvPicPr>
          <p:nvPr/>
        </p:nvPicPr>
        <p:blipFill>
          <a:blip r:embed="rId2"/>
          <a:stretch>
            <a:fillRect/>
          </a:stretch>
        </p:blipFill>
        <p:spPr>
          <a:xfrm>
            <a:off x="713934" y="803177"/>
            <a:ext cx="7716129" cy="4340323"/>
          </a:xfrm>
          <a:prstGeom prst="rect">
            <a:avLst/>
          </a:prstGeom>
        </p:spPr>
      </p:pic>
    </p:spTree>
    <p:extLst>
      <p:ext uri="{BB962C8B-B14F-4D97-AF65-F5344CB8AC3E}">
        <p14:creationId xmlns:p14="http://schemas.microsoft.com/office/powerpoint/2010/main" val="4004562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2CCF6-312E-7B7C-0FF4-67F3088C46B3}"/>
              </a:ext>
            </a:extLst>
          </p:cNvPr>
          <p:cNvSpPr>
            <a:spLocks noGrp="1"/>
          </p:cNvSpPr>
          <p:nvPr>
            <p:ph type="title"/>
          </p:nvPr>
        </p:nvSpPr>
        <p:spPr>
          <a:xfrm>
            <a:off x="622495"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Users</a:t>
            </a:r>
          </a:p>
        </p:txBody>
      </p:sp>
      <p:pic>
        <p:nvPicPr>
          <p:cNvPr id="12" name="Picture 11">
            <a:extLst>
              <a:ext uri="{FF2B5EF4-FFF2-40B4-BE49-F238E27FC236}">
                <a16:creationId xmlns:a16="http://schemas.microsoft.com/office/drawing/2014/main" id="{55A4C626-6A6F-52CD-4448-B3EFC0F26B03}"/>
              </a:ext>
            </a:extLst>
          </p:cNvPr>
          <p:cNvPicPr>
            <a:picLocks noChangeAspect="1"/>
          </p:cNvPicPr>
          <p:nvPr/>
        </p:nvPicPr>
        <p:blipFill>
          <a:blip r:embed="rId2"/>
          <a:stretch>
            <a:fillRect/>
          </a:stretch>
        </p:blipFill>
        <p:spPr>
          <a:xfrm>
            <a:off x="622494" y="700307"/>
            <a:ext cx="7899009" cy="4443193"/>
          </a:xfrm>
          <a:prstGeom prst="rect">
            <a:avLst/>
          </a:prstGeom>
        </p:spPr>
      </p:pic>
    </p:spTree>
    <p:extLst>
      <p:ext uri="{BB962C8B-B14F-4D97-AF65-F5344CB8AC3E}">
        <p14:creationId xmlns:p14="http://schemas.microsoft.com/office/powerpoint/2010/main" val="41154368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2CCF6-312E-7B7C-0FF4-67F3088C46B3}"/>
              </a:ext>
            </a:extLst>
          </p:cNvPr>
          <p:cNvSpPr>
            <a:spLocks noGrp="1"/>
          </p:cNvSpPr>
          <p:nvPr>
            <p:ph type="title"/>
          </p:nvPr>
        </p:nvSpPr>
        <p:spPr>
          <a:xfrm>
            <a:off x="622495"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Customers </a:t>
            </a:r>
          </a:p>
        </p:txBody>
      </p:sp>
      <p:pic>
        <p:nvPicPr>
          <p:cNvPr id="6" name="Picture 5">
            <a:extLst>
              <a:ext uri="{FF2B5EF4-FFF2-40B4-BE49-F238E27FC236}">
                <a16:creationId xmlns:a16="http://schemas.microsoft.com/office/drawing/2014/main" id="{FB034319-7A99-9474-4006-EF5BBD393E39}"/>
              </a:ext>
            </a:extLst>
          </p:cNvPr>
          <p:cNvPicPr>
            <a:picLocks noChangeAspect="1"/>
          </p:cNvPicPr>
          <p:nvPr/>
        </p:nvPicPr>
        <p:blipFill>
          <a:blip r:embed="rId2"/>
          <a:stretch>
            <a:fillRect/>
          </a:stretch>
        </p:blipFill>
        <p:spPr>
          <a:xfrm>
            <a:off x="569740" y="640959"/>
            <a:ext cx="8004517" cy="4502541"/>
          </a:xfrm>
          <a:prstGeom prst="rect">
            <a:avLst/>
          </a:prstGeom>
        </p:spPr>
      </p:pic>
    </p:spTree>
    <p:extLst>
      <p:ext uri="{BB962C8B-B14F-4D97-AF65-F5344CB8AC3E}">
        <p14:creationId xmlns:p14="http://schemas.microsoft.com/office/powerpoint/2010/main" val="3146999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6"/>
          <p:cNvSpPr txBox="1">
            <a:spLocks noGrp="1"/>
          </p:cNvSpPr>
          <p:nvPr>
            <p:ph type="title"/>
          </p:nvPr>
        </p:nvSpPr>
        <p:spPr>
          <a:xfrm>
            <a:off x="2514575" y="409575"/>
            <a:ext cx="4114800" cy="32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Index</a:t>
            </a:r>
            <a:endParaRPr dirty="0">
              <a:latin typeface="Times New Roman" panose="02020603050405020304" pitchFamily="18" charset="0"/>
              <a:cs typeface="Times New Roman" panose="02020603050405020304" pitchFamily="18" charset="0"/>
            </a:endParaRPr>
          </a:p>
        </p:txBody>
      </p:sp>
      <p:sp>
        <p:nvSpPr>
          <p:cNvPr id="114" name="Google Shape;114;p16"/>
          <p:cNvSpPr txBox="1"/>
          <p:nvPr/>
        </p:nvSpPr>
        <p:spPr>
          <a:xfrm>
            <a:off x="6064820" y="862825"/>
            <a:ext cx="2361509"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200" dirty="0">
                <a:solidFill>
                  <a:schemeClr val="accent1"/>
                </a:solidFill>
                <a:latin typeface="Fira Sans Extra Condensed Medium"/>
                <a:ea typeface="Fira Sans Extra Condensed Medium"/>
                <a:cs typeface="Fira Sans Extra Condensed Medium"/>
                <a:sym typeface="Fira Sans Extra Condensed Medium"/>
              </a:rPr>
              <a:t>Organization Profile </a:t>
            </a:r>
            <a:endParaRPr sz="2200"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115" name="Google Shape;115;p16"/>
          <p:cNvSpPr txBox="1"/>
          <p:nvPr/>
        </p:nvSpPr>
        <p:spPr>
          <a:xfrm>
            <a:off x="6064822" y="1209676"/>
            <a:ext cx="2361509" cy="546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latin typeface="Times New Roman" panose="02020603050405020304" pitchFamily="18" charset="0"/>
                <a:ea typeface="Roboto"/>
                <a:cs typeface="Times New Roman" panose="02020603050405020304" pitchFamily="18" charset="0"/>
                <a:sym typeface="Roboto"/>
              </a:rPr>
              <a:t>Details about the organization supporting this project </a:t>
            </a:r>
            <a:endParaRPr sz="1200" dirty="0">
              <a:latin typeface="Times New Roman" panose="02020603050405020304" pitchFamily="18" charset="0"/>
              <a:ea typeface="Roboto"/>
              <a:cs typeface="Times New Roman" panose="02020603050405020304" pitchFamily="18" charset="0"/>
              <a:sym typeface="Roboto"/>
            </a:endParaRPr>
          </a:p>
        </p:txBody>
      </p:sp>
      <p:sp>
        <p:nvSpPr>
          <p:cNvPr id="116" name="Google Shape;116;p16"/>
          <p:cNvSpPr txBox="1"/>
          <p:nvPr/>
        </p:nvSpPr>
        <p:spPr>
          <a:xfrm>
            <a:off x="6085209" y="3993106"/>
            <a:ext cx="2361509"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200" dirty="0">
                <a:solidFill>
                  <a:schemeClr val="accent4"/>
                </a:solidFill>
                <a:latin typeface="Fira Sans Extra Condensed Medium"/>
                <a:ea typeface="Fira Sans Extra Condensed Medium"/>
                <a:cs typeface="Fira Sans Extra Condensed Medium"/>
                <a:sym typeface="Fira Sans Extra Condensed Medium"/>
              </a:rPr>
              <a:t>Screen Layout</a:t>
            </a:r>
            <a:endParaRPr sz="2200" dirty="0">
              <a:solidFill>
                <a:schemeClr val="accent4"/>
              </a:solidFill>
              <a:latin typeface="Fira Sans Extra Condensed Medium"/>
              <a:ea typeface="Fira Sans Extra Condensed Medium"/>
              <a:cs typeface="Fira Sans Extra Condensed Medium"/>
              <a:sym typeface="Fira Sans Extra Condensed Medium"/>
            </a:endParaRPr>
          </a:p>
        </p:txBody>
      </p:sp>
      <p:sp>
        <p:nvSpPr>
          <p:cNvPr id="118" name="Google Shape;118;p16"/>
          <p:cNvSpPr txBox="1"/>
          <p:nvPr/>
        </p:nvSpPr>
        <p:spPr>
          <a:xfrm>
            <a:off x="6064819" y="2685490"/>
            <a:ext cx="2361509"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2200" dirty="0">
                <a:solidFill>
                  <a:schemeClr val="accent3"/>
                </a:solidFill>
                <a:latin typeface="Fira Sans Extra Condensed Medium"/>
                <a:ea typeface="Fira Sans Extra Condensed Medium"/>
                <a:cs typeface="Fira Sans Extra Condensed Medium"/>
                <a:sym typeface="Fira Sans Extra Condensed Medium"/>
              </a:rPr>
              <a:t>Project Profile</a:t>
            </a:r>
            <a:endParaRPr sz="2200" dirty="0">
              <a:solidFill>
                <a:schemeClr val="accent3"/>
              </a:solidFill>
              <a:latin typeface="Fira Sans Extra Condensed Medium"/>
              <a:ea typeface="Fira Sans Extra Condensed Medium"/>
              <a:cs typeface="Fira Sans Extra Condensed Medium"/>
              <a:sym typeface="Fira Sans Extra Condensed Medium"/>
            </a:endParaRPr>
          </a:p>
        </p:txBody>
      </p:sp>
      <p:sp>
        <p:nvSpPr>
          <p:cNvPr id="119" name="Google Shape;119;p16"/>
          <p:cNvSpPr txBox="1"/>
          <p:nvPr/>
        </p:nvSpPr>
        <p:spPr>
          <a:xfrm>
            <a:off x="6085209" y="3052588"/>
            <a:ext cx="2414160" cy="546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latin typeface="Times New Roman" panose="02020603050405020304" pitchFamily="18" charset="0"/>
                <a:ea typeface="Roboto"/>
                <a:cs typeface="Times New Roman" panose="02020603050405020304" pitchFamily="18" charset="0"/>
                <a:sym typeface="Roboto"/>
              </a:rPr>
              <a:t>3.1 Existing System </a:t>
            </a:r>
          </a:p>
          <a:p>
            <a:pPr marL="0" lvl="0" indent="0" algn="r" rtl="0">
              <a:spcBef>
                <a:spcPts val="0"/>
              </a:spcBef>
              <a:spcAft>
                <a:spcPts val="0"/>
              </a:spcAft>
              <a:buNone/>
            </a:pPr>
            <a:r>
              <a:rPr lang="en" sz="1200" dirty="0">
                <a:latin typeface="Times New Roman" panose="02020603050405020304" pitchFamily="18" charset="0"/>
                <a:ea typeface="Roboto"/>
                <a:cs typeface="Times New Roman" panose="02020603050405020304" pitchFamily="18" charset="0"/>
                <a:sym typeface="Roboto"/>
              </a:rPr>
              <a:t>3.2 Proposed System</a:t>
            </a:r>
          </a:p>
          <a:p>
            <a:pPr marL="0" lvl="0" indent="0" algn="r" rtl="0">
              <a:spcBef>
                <a:spcPts val="0"/>
              </a:spcBef>
              <a:spcAft>
                <a:spcPts val="0"/>
              </a:spcAft>
              <a:buNone/>
            </a:pPr>
            <a:r>
              <a:rPr lang="en" sz="1200" dirty="0">
                <a:latin typeface="Times New Roman" panose="02020603050405020304" pitchFamily="18" charset="0"/>
                <a:ea typeface="Roboto"/>
                <a:cs typeface="Times New Roman" panose="02020603050405020304" pitchFamily="18" charset="0"/>
                <a:sym typeface="Roboto"/>
              </a:rPr>
              <a:t>3.3 Development Tools and Tech</a:t>
            </a:r>
            <a:endParaRPr sz="1200" dirty="0">
              <a:latin typeface="Times New Roman" panose="02020603050405020304" pitchFamily="18" charset="0"/>
              <a:ea typeface="Roboto"/>
              <a:cs typeface="Times New Roman" panose="02020603050405020304" pitchFamily="18" charset="0"/>
              <a:sym typeface="Roboto"/>
            </a:endParaRPr>
          </a:p>
        </p:txBody>
      </p:sp>
      <p:grpSp>
        <p:nvGrpSpPr>
          <p:cNvPr id="120" name="Google Shape;120;p16"/>
          <p:cNvGrpSpPr/>
          <p:nvPr/>
        </p:nvGrpSpPr>
        <p:grpSpPr>
          <a:xfrm>
            <a:off x="3514681" y="1107568"/>
            <a:ext cx="2343219" cy="3282932"/>
            <a:chOff x="3514681" y="1107568"/>
            <a:chExt cx="2343219" cy="3282932"/>
          </a:xfrm>
        </p:grpSpPr>
        <p:grpSp>
          <p:nvGrpSpPr>
            <p:cNvPr id="121" name="Google Shape;121;p16"/>
            <p:cNvGrpSpPr/>
            <p:nvPr/>
          </p:nvGrpSpPr>
          <p:grpSpPr>
            <a:xfrm>
              <a:off x="3514681" y="1194845"/>
              <a:ext cx="1567540" cy="3104651"/>
              <a:chOff x="2678318" y="1487495"/>
              <a:chExt cx="1567540" cy="3104651"/>
            </a:xfrm>
          </p:grpSpPr>
          <p:sp>
            <p:nvSpPr>
              <p:cNvPr id="122" name="Google Shape;122;p16"/>
              <p:cNvSpPr/>
              <p:nvPr/>
            </p:nvSpPr>
            <p:spPr>
              <a:xfrm>
                <a:off x="2703018" y="1512454"/>
                <a:ext cx="1542840" cy="3054501"/>
              </a:xfrm>
              <a:custGeom>
                <a:avLst/>
                <a:gdLst/>
                <a:ahLst/>
                <a:cxnLst/>
                <a:rect l="l" t="t" r="r" b="b"/>
                <a:pathLst>
                  <a:path w="71403" h="141363" extrusionOk="0">
                    <a:moveTo>
                      <a:pt x="727" y="0"/>
                    </a:moveTo>
                    <a:cubicBezTo>
                      <a:pt x="322" y="0"/>
                      <a:pt x="1" y="322"/>
                      <a:pt x="1" y="714"/>
                    </a:cubicBezTo>
                    <a:cubicBezTo>
                      <a:pt x="1" y="1107"/>
                      <a:pt x="322" y="1429"/>
                      <a:pt x="727" y="1429"/>
                    </a:cubicBezTo>
                    <a:cubicBezTo>
                      <a:pt x="10074" y="1429"/>
                      <a:pt x="19134" y="3262"/>
                      <a:pt x="27683" y="6870"/>
                    </a:cubicBezTo>
                    <a:cubicBezTo>
                      <a:pt x="35922" y="10359"/>
                      <a:pt x="43328" y="15359"/>
                      <a:pt x="49686" y="21717"/>
                    </a:cubicBezTo>
                    <a:cubicBezTo>
                      <a:pt x="56044" y="28075"/>
                      <a:pt x="61044" y="35481"/>
                      <a:pt x="64533" y="43732"/>
                    </a:cubicBezTo>
                    <a:cubicBezTo>
                      <a:pt x="68140" y="52268"/>
                      <a:pt x="69974" y="61329"/>
                      <a:pt x="69974" y="70675"/>
                    </a:cubicBezTo>
                    <a:cubicBezTo>
                      <a:pt x="69974" y="80034"/>
                      <a:pt x="68140" y="89094"/>
                      <a:pt x="64533" y="97631"/>
                    </a:cubicBezTo>
                    <a:cubicBezTo>
                      <a:pt x="61044" y="105882"/>
                      <a:pt x="56044" y="113288"/>
                      <a:pt x="49686" y="119646"/>
                    </a:cubicBezTo>
                    <a:cubicBezTo>
                      <a:pt x="43328" y="126004"/>
                      <a:pt x="35922" y="131004"/>
                      <a:pt x="27683" y="134493"/>
                    </a:cubicBezTo>
                    <a:cubicBezTo>
                      <a:pt x="19134" y="138100"/>
                      <a:pt x="10074" y="139934"/>
                      <a:pt x="727" y="139934"/>
                    </a:cubicBezTo>
                    <a:cubicBezTo>
                      <a:pt x="322" y="139934"/>
                      <a:pt x="1" y="140255"/>
                      <a:pt x="1" y="140648"/>
                    </a:cubicBezTo>
                    <a:cubicBezTo>
                      <a:pt x="1" y="141041"/>
                      <a:pt x="322" y="141363"/>
                      <a:pt x="727" y="141363"/>
                    </a:cubicBezTo>
                    <a:cubicBezTo>
                      <a:pt x="10264" y="141363"/>
                      <a:pt x="19515" y="139493"/>
                      <a:pt x="28231" y="135802"/>
                    </a:cubicBezTo>
                    <a:cubicBezTo>
                      <a:pt x="36648" y="132243"/>
                      <a:pt x="44209" y="127147"/>
                      <a:pt x="50698" y="120658"/>
                    </a:cubicBezTo>
                    <a:cubicBezTo>
                      <a:pt x="57187" y="114169"/>
                      <a:pt x="62294" y="106608"/>
                      <a:pt x="65854" y="98191"/>
                    </a:cubicBezTo>
                    <a:cubicBezTo>
                      <a:pt x="69533" y="89475"/>
                      <a:pt x="71403" y="80224"/>
                      <a:pt x="71403" y="70675"/>
                    </a:cubicBezTo>
                    <a:cubicBezTo>
                      <a:pt x="71403" y="61139"/>
                      <a:pt x="69533" y="51887"/>
                      <a:pt x="65854" y="43172"/>
                    </a:cubicBezTo>
                    <a:cubicBezTo>
                      <a:pt x="62294" y="34754"/>
                      <a:pt x="57187" y="27194"/>
                      <a:pt x="50698" y="20705"/>
                    </a:cubicBezTo>
                    <a:cubicBezTo>
                      <a:pt x="44209" y="14216"/>
                      <a:pt x="36648" y="9120"/>
                      <a:pt x="28231" y="5560"/>
                    </a:cubicBezTo>
                    <a:cubicBezTo>
                      <a:pt x="19515" y="1869"/>
                      <a:pt x="10264" y="0"/>
                      <a:pt x="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6"/>
              <p:cNvSpPr/>
              <p:nvPr/>
            </p:nvSpPr>
            <p:spPr>
              <a:xfrm>
                <a:off x="2678318" y="1487495"/>
                <a:ext cx="80553" cy="80790"/>
              </a:xfrm>
              <a:custGeom>
                <a:avLst/>
                <a:gdLst/>
                <a:ahLst/>
                <a:cxnLst/>
                <a:rect l="l" t="t" r="r" b="b"/>
                <a:pathLst>
                  <a:path w="3728" h="3739" extrusionOk="0">
                    <a:moveTo>
                      <a:pt x="1870" y="0"/>
                    </a:moveTo>
                    <a:cubicBezTo>
                      <a:pt x="834" y="0"/>
                      <a:pt x="1" y="834"/>
                      <a:pt x="1" y="1869"/>
                    </a:cubicBezTo>
                    <a:cubicBezTo>
                      <a:pt x="1" y="2905"/>
                      <a:pt x="834" y="3739"/>
                      <a:pt x="1870" y="3739"/>
                    </a:cubicBezTo>
                    <a:cubicBezTo>
                      <a:pt x="2894" y="3739"/>
                      <a:pt x="3727" y="2905"/>
                      <a:pt x="3727" y="1869"/>
                    </a:cubicBezTo>
                    <a:cubicBezTo>
                      <a:pt x="3727" y="834"/>
                      <a:pt x="2894" y="0"/>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6"/>
              <p:cNvSpPr/>
              <p:nvPr/>
            </p:nvSpPr>
            <p:spPr>
              <a:xfrm>
                <a:off x="2678318" y="4511356"/>
                <a:ext cx="80553" cy="80790"/>
              </a:xfrm>
              <a:custGeom>
                <a:avLst/>
                <a:gdLst/>
                <a:ahLst/>
                <a:cxnLst/>
                <a:rect l="l" t="t" r="r" b="b"/>
                <a:pathLst>
                  <a:path w="3728" h="3739" extrusionOk="0">
                    <a:moveTo>
                      <a:pt x="1870" y="0"/>
                    </a:moveTo>
                    <a:cubicBezTo>
                      <a:pt x="834" y="0"/>
                      <a:pt x="1" y="833"/>
                      <a:pt x="1" y="1869"/>
                    </a:cubicBezTo>
                    <a:cubicBezTo>
                      <a:pt x="1" y="2905"/>
                      <a:pt x="834" y="3739"/>
                      <a:pt x="1870" y="3739"/>
                    </a:cubicBezTo>
                    <a:cubicBezTo>
                      <a:pt x="2894" y="3739"/>
                      <a:pt x="3727" y="2905"/>
                      <a:pt x="3727" y="1869"/>
                    </a:cubicBezTo>
                    <a:cubicBezTo>
                      <a:pt x="3727" y="833"/>
                      <a:pt x="2894" y="0"/>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5" name="Google Shape;125;p16"/>
            <p:cNvCxnSpPr/>
            <p:nvPr/>
          </p:nvCxnSpPr>
          <p:spPr>
            <a:xfrm>
              <a:off x="4267875" y="1309250"/>
              <a:ext cx="1590000" cy="0"/>
            </a:xfrm>
            <a:prstGeom prst="straightConnector1">
              <a:avLst/>
            </a:prstGeom>
            <a:noFill/>
            <a:ln w="19050" cap="flat" cmpd="sng">
              <a:solidFill>
                <a:schemeClr val="accent1"/>
              </a:solidFill>
              <a:prstDash val="solid"/>
              <a:round/>
              <a:headEnd type="none" w="med" len="med"/>
              <a:tailEnd type="oval" w="med" len="med"/>
            </a:ln>
          </p:spPr>
        </p:cxnSp>
        <p:sp>
          <p:nvSpPr>
            <p:cNvPr id="126" name="Google Shape;126;p16"/>
            <p:cNvSpPr/>
            <p:nvPr/>
          </p:nvSpPr>
          <p:spPr>
            <a:xfrm>
              <a:off x="3928713" y="1107568"/>
              <a:ext cx="403691" cy="403384"/>
            </a:xfrm>
            <a:custGeom>
              <a:avLst/>
              <a:gdLst/>
              <a:ahLst/>
              <a:cxnLst/>
              <a:rect l="l" t="t" r="r" b="b"/>
              <a:pathLst>
                <a:path w="14146" h="14134" extrusionOk="0">
                  <a:moveTo>
                    <a:pt x="7073" y="0"/>
                  </a:moveTo>
                  <a:cubicBezTo>
                    <a:pt x="3168" y="0"/>
                    <a:pt x="1" y="3167"/>
                    <a:pt x="1" y="7073"/>
                  </a:cubicBezTo>
                  <a:cubicBezTo>
                    <a:pt x="1" y="10978"/>
                    <a:pt x="3168" y="14133"/>
                    <a:pt x="7073" y="14133"/>
                  </a:cubicBezTo>
                  <a:cubicBezTo>
                    <a:pt x="10978" y="14133"/>
                    <a:pt x="14145" y="10978"/>
                    <a:pt x="14145" y="7073"/>
                  </a:cubicBezTo>
                  <a:cubicBezTo>
                    <a:pt x="14145" y="3167"/>
                    <a:pt x="10978" y="0"/>
                    <a:pt x="70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dirty="0">
                  <a:solidFill>
                    <a:srgbClr val="FFFFFF"/>
                  </a:solidFill>
                  <a:latin typeface="Fira Sans Extra Condensed Medium"/>
                  <a:ea typeface="Fira Sans Extra Condensed Medium"/>
                  <a:cs typeface="Fira Sans Extra Condensed Medium"/>
                  <a:sym typeface="Fira Sans Extra Condensed Medium"/>
                </a:rPr>
                <a:t>1</a:t>
              </a:r>
              <a:endParaRPr sz="1500" dirty="0">
                <a:solidFill>
                  <a:srgbClr val="FFFFFF"/>
                </a:solidFill>
              </a:endParaRPr>
            </a:p>
          </p:txBody>
        </p:sp>
        <p:cxnSp>
          <p:nvCxnSpPr>
            <p:cNvPr id="127" name="Google Shape;127;p16"/>
            <p:cNvCxnSpPr/>
            <p:nvPr/>
          </p:nvCxnSpPr>
          <p:spPr>
            <a:xfrm>
              <a:off x="4267875" y="4188625"/>
              <a:ext cx="1590000" cy="0"/>
            </a:xfrm>
            <a:prstGeom prst="straightConnector1">
              <a:avLst/>
            </a:prstGeom>
            <a:noFill/>
            <a:ln w="19050" cap="flat" cmpd="sng">
              <a:solidFill>
                <a:schemeClr val="accent4"/>
              </a:solidFill>
              <a:prstDash val="solid"/>
              <a:round/>
              <a:headEnd type="none" w="med" len="med"/>
              <a:tailEnd type="oval" w="med" len="med"/>
            </a:ln>
          </p:spPr>
        </p:cxnSp>
        <p:sp>
          <p:nvSpPr>
            <p:cNvPr id="128" name="Google Shape;128;p16"/>
            <p:cNvSpPr/>
            <p:nvPr/>
          </p:nvSpPr>
          <p:spPr>
            <a:xfrm>
              <a:off x="3928708" y="3986762"/>
              <a:ext cx="403702" cy="403738"/>
            </a:xfrm>
            <a:custGeom>
              <a:avLst/>
              <a:gdLst/>
              <a:ahLst/>
              <a:cxnLst/>
              <a:rect l="l" t="t" r="r" b="b"/>
              <a:pathLst>
                <a:path w="14134" h="14134" extrusionOk="0">
                  <a:moveTo>
                    <a:pt x="7073" y="0"/>
                  </a:moveTo>
                  <a:cubicBezTo>
                    <a:pt x="3168" y="0"/>
                    <a:pt x="1" y="3168"/>
                    <a:pt x="1" y="7061"/>
                  </a:cubicBezTo>
                  <a:cubicBezTo>
                    <a:pt x="1" y="10966"/>
                    <a:pt x="3168" y="14133"/>
                    <a:pt x="7073" y="14133"/>
                  </a:cubicBezTo>
                  <a:cubicBezTo>
                    <a:pt x="10978" y="14133"/>
                    <a:pt x="14133" y="10966"/>
                    <a:pt x="14133" y="7061"/>
                  </a:cubicBezTo>
                  <a:cubicBezTo>
                    <a:pt x="14133" y="3168"/>
                    <a:pt x="10978" y="0"/>
                    <a:pt x="70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dirty="0">
                  <a:solidFill>
                    <a:srgbClr val="FFFFFF"/>
                  </a:solidFill>
                  <a:latin typeface="Fira Sans Extra Condensed Medium"/>
                  <a:ea typeface="Fira Sans Extra Condensed Medium"/>
                  <a:cs typeface="Fira Sans Extra Condensed Medium"/>
                  <a:sym typeface="Fira Sans Extra Condensed Medium"/>
                </a:rPr>
                <a:t>4</a:t>
              </a:r>
              <a:endParaRPr sz="1500" dirty="0">
                <a:solidFill>
                  <a:srgbClr val="FFFFFF"/>
                </a:solidFill>
              </a:endParaRPr>
            </a:p>
          </p:txBody>
        </p:sp>
        <p:cxnSp>
          <p:nvCxnSpPr>
            <p:cNvPr id="129" name="Google Shape;129;p16"/>
            <p:cNvCxnSpPr/>
            <p:nvPr/>
          </p:nvCxnSpPr>
          <p:spPr>
            <a:xfrm>
              <a:off x="4995700" y="3228850"/>
              <a:ext cx="862200" cy="0"/>
            </a:xfrm>
            <a:prstGeom prst="straightConnector1">
              <a:avLst/>
            </a:prstGeom>
            <a:noFill/>
            <a:ln w="19050" cap="flat" cmpd="sng">
              <a:solidFill>
                <a:schemeClr val="accent3"/>
              </a:solidFill>
              <a:prstDash val="solid"/>
              <a:round/>
              <a:headEnd type="none" w="med" len="med"/>
              <a:tailEnd type="oval" w="med" len="med"/>
            </a:ln>
          </p:spPr>
        </p:cxnSp>
        <p:sp>
          <p:nvSpPr>
            <p:cNvPr id="130" name="Google Shape;130;p16"/>
            <p:cNvSpPr/>
            <p:nvPr/>
          </p:nvSpPr>
          <p:spPr>
            <a:xfrm>
              <a:off x="4754537" y="3026968"/>
              <a:ext cx="403709" cy="403744"/>
            </a:xfrm>
            <a:custGeom>
              <a:avLst/>
              <a:gdLst/>
              <a:ahLst/>
              <a:cxnLst/>
              <a:rect l="l" t="t" r="r" b="b"/>
              <a:pathLst>
                <a:path w="14133" h="14133" extrusionOk="0">
                  <a:moveTo>
                    <a:pt x="7072" y="0"/>
                  </a:moveTo>
                  <a:cubicBezTo>
                    <a:pt x="3167" y="0"/>
                    <a:pt x="0" y="3167"/>
                    <a:pt x="0" y="7060"/>
                  </a:cubicBezTo>
                  <a:cubicBezTo>
                    <a:pt x="0" y="10966"/>
                    <a:pt x="3167" y="14133"/>
                    <a:pt x="7072" y="14133"/>
                  </a:cubicBezTo>
                  <a:cubicBezTo>
                    <a:pt x="10978" y="14133"/>
                    <a:pt x="14133" y="10966"/>
                    <a:pt x="14133" y="7060"/>
                  </a:cubicBezTo>
                  <a:cubicBezTo>
                    <a:pt x="14133" y="3167"/>
                    <a:pt x="10978" y="0"/>
                    <a:pt x="70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dirty="0">
                  <a:solidFill>
                    <a:srgbClr val="FFFFFF"/>
                  </a:solidFill>
                  <a:latin typeface="Fira Sans Extra Condensed Medium"/>
                  <a:ea typeface="Fira Sans Extra Condensed Medium"/>
                  <a:cs typeface="Fira Sans Extra Condensed Medium"/>
                  <a:sym typeface="Fira Sans Extra Condensed Medium"/>
                </a:rPr>
                <a:t>3</a:t>
              </a:r>
              <a:endParaRPr sz="1500" dirty="0">
                <a:solidFill>
                  <a:srgbClr val="FFFFFF"/>
                </a:solidFill>
              </a:endParaRPr>
            </a:p>
          </p:txBody>
        </p:sp>
        <p:cxnSp>
          <p:nvCxnSpPr>
            <p:cNvPr id="131" name="Google Shape;131;p16"/>
            <p:cNvCxnSpPr/>
            <p:nvPr/>
          </p:nvCxnSpPr>
          <p:spPr>
            <a:xfrm>
              <a:off x="5003200" y="2201615"/>
              <a:ext cx="847200" cy="0"/>
            </a:xfrm>
            <a:prstGeom prst="straightConnector1">
              <a:avLst/>
            </a:prstGeom>
            <a:noFill/>
            <a:ln w="19050" cap="flat" cmpd="sng">
              <a:solidFill>
                <a:schemeClr val="accent2"/>
              </a:solidFill>
              <a:prstDash val="solid"/>
              <a:round/>
              <a:headEnd type="none" w="med" len="med"/>
              <a:tailEnd type="oval" w="med" len="med"/>
            </a:ln>
          </p:spPr>
        </p:cxnSp>
        <p:sp>
          <p:nvSpPr>
            <p:cNvPr id="132" name="Google Shape;132;p16"/>
            <p:cNvSpPr/>
            <p:nvPr/>
          </p:nvSpPr>
          <p:spPr>
            <a:xfrm>
              <a:off x="4754540" y="2009769"/>
              <a:ext cx="403702" cy="403738"/>
            </a:xfrm>
            <a:custGeom>
              <a:avLst/>
              <a:gdLst/>
              <a:ahLst/>
              <a:cxnLst/>
              <a:rect l="l" t="t" r="r" b="b"/>
              <a:pathLst>
                <a:path w="14134" h="14134" extrusionOk="0">
                  <a:moveTo>
                    <a:pt x="7073" y="1"/>
                  </a:moveTo>
                  <a:cubicBezTo>
                    <a:pt x="3168" y="1"/>
                    <a:pt x="1" y="3156"/>
                    <a:pt x="1" y="7061"/>
                  </a:cubicBezTo>
                  <a:cubicBezTo>
                    <a:pt x="1" y="10966"/>
                    <a:pt x="3168" y="14133"/>
                    <a:pt x="7073" y="14133"/>
                  </a:cubicBezTo>
                  <a:cubicBezTo>
                    <a:pt x="10966" y="14133"/>
                    <a:pt x="14133" y="10966"/>
                    <a:pt x="14133" y="7061"/>
                  </a:cubicBezTo>
                  <a:cubicBezTo>
                    <a:pt x="14133" y="3156"/>
                    <a:pt x="10966" y="1"/>
                    <a:pt x="7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dirty="0">
                  <a:solidFill>
                    <a:srgbClr val="FFFFFF"/>
                  </a:solidFill>
                  <a:latin typeface="Fira Sans Extra Condensed Medium"/>
                  <a:ea typeface="Fira Sans Extra Condensed Medium"/>
                  <a:cs typeface="Fira Sans Extra Condensed Medium"/>
                  <a:sym typeface="Fira Sans Extra Condensed Medium"/>
                </a:rPr>
                <a:t>2</a:t>
              </a:r>
              <a:endParaRPr sz="1500" dirty="0">
                <a:solidFill>
                  <a:srgbClr val="FFFFFF"/>
                </a:solidFill>
              </a:endParaRPr>
            </a:p>
          </p:txBody>
        </p:sp>
      </p:grpSp>
      <p:sp>
        <p:nvSpPr>
          <p:cNvPr id="133" name="Google Shape;133;p16"/>
          <p:cNvSpPr txBox="1"/>
          <p:nvPr/>
        </p:nvSpPr>
        <p:spPr>
          <a:xfrm>
            <a:off x="6091147" y="1890300"/>
            <a:ext cx="2361509"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200" dirty="0">
                <a:solidFill>
                  <a:schemeClr val="accent2"/>
                </a:solidFill>
                <a:latin typeface="Fira Sans Extra Condensed Medium"/>
                <a:ea typeface="Fira Sans Extra Condensed Medium"/>
                <a:cs typeface="Times New Roman" panose="02020603050405020304" pitchFamily="18" charset="0"/>
                <a:sym typeface="Fira Sans Extra Condensed Medium"/>
              </a:rPr>
              <a:t>Introduction</a:t>
            </a:r>
            <a:r>
              <a:rPr lang="en" sz="2200" dirty="0">
                <a:solidFill>
                  <a:schemeClr val="accent2"/>
                </a:solidFill>
                <a:latin typeface="Fira Sans Extra Condensed Medium"/>
                <a:ea typeface="Fira Sans Extra Condensed Medium"/>
                <a:cs typeface="Fira Sans Extra Condensed Medium"/>
                <a:sym typeface="Fira Sans Extra Condensed Medium"/>
              </a:rPr>
              <a:t> </a:t>
            </a:r>
            <a:endParaRPr sz="2200" dirty="0">
              <a:solidFill>
                <a:schemeClr val="accent2"/>
              </a:solidFill>
              <a:latin typeface="Fira Sans Extra Condensed Medium"/>
              <a:ea typeface="Fira Sans Extra Condensed Medium"/>
              <a:cs typeface="Fira Sans Extra Condensed Medium"/>
              <a:sym typeface="Fira Sans Extra Condensed Medium"/>
            </a:endParaRPr>
          </a:p>
        </p:txBody>
      </p:sp>
      <p:sp>
        <p:nvSpPr>
          <p:cNvPr id="134" name="Google Shape;134;p16"/>
          <p:cNvSpPr txBox="1"/>
          <p:nvPr/>
        </p:nvSpPr>
        <p:spPr>
          <a:xfrm>
            <a:off x="6154695" y="2128411"/>
            <a:ext cx="2361509" cy="546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latin typeface="Times New Roman" panose="02020603050405020304" pitchFamily="18" charset="0"/>
                <a:ea typeface="Roboto"/>
                <a:cs typeface="Times New Roman" panose="02020603050405020304" pitchFamily="18" charset="0"/>
                <a:sym typeface="Roboto"/>
              </a:rPr>
              <a:t>Details and definition about the project</a:t>
            </a:r>
            <a:endParaRPr sz="1200" dirty="0">
              <a:latin typeface="Times New Roman" panose="02020603050405020304" pitchFamily="18" charset="0"/>
              <a:ea typeface="Roboto"/>
              <a:cs typeface="Times New Roman" panose="02020603050405020304" pitchFamily="18" charset="0"/>
              <a:sym typeface="Roboto"/>
            </a:endParaRPr>
          </a:p>
        </p:txBody>
      </p:sp>
      <p:sp>
        <p:nvSpPr>
          <p:cNvPr id="135" name="Google Shape;135;p16"/>
          <p:cNvSpPr/>
          <p:nvPr/>
        </p:nvSpPr>
        <p:spPr>
          <a:xfrm>
            <a:off x="3458250" y="2514000"/>
            <a:ext cx="19200" cy="36700"/>
          </a:xfrm>
          <a:custGeom>
            <a:avLst/>
            <a:gdLst/>
            <a:ahLst/>
            <a:cxnLst/>
            <a:rect l="l" t="t" r="r" b="b"/>
            <a:pathLst>
              <a:path w="768" h="1468" fill="none" extrusionOk="0">
                <a:moveTo>
                  <a:pt x="768" y="1468"/>
                </a:moveTo>
                <a:cubicBezTo>
                  <a:pt x="534" y="968"/>
                  <a:pt x="267" y="467"/>
                  <a:pt x="0" y="0"/>
                </a:cubicBezTo>
              </a:path>
            </a:pathLst>
          </a:custGeom>
          <a:noFill/>
          <a:ln w="41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6"/>
          <p:cNvSpPr/>
          <p:nvPr/>
        </p:nvSpPr>
        <p:spPr>
          <a:xfrm>
            <a:off x="458438" y="2381966"/>
            <a:ext cx="1831569" cy="2761480"/>
          </a:xfrm>
          <a:custGeom>
            <a:avLst/>
            <a:gdLst/>
            <a:ahLst/>
            <a:cxnLst/>
            <a:rect l="l" t="t" r="r" b="b"/>
            <a:pathLst>
              <a:path w="50304" h="75844" extrusionOk="0">
                <a:moveTo>
                  <a:pt x="10290" y="0"/>
                </a:moveTo>
                <a:cubicBezTo>
                  <a:pt x="9560" y="0"/>
                  <a:pt x="8996" y="196"/>
                  <a:pt x="8707" y="423"/>
                </a:cubicBezTo>
                <a:cubicBezTo>
                  <a:pt x="7473" y="1424"/>
                  <a:pt x="9307" y="13999"/>
                  <a:pt x="9374" y="17902"/>
                </a:cubicBezTo>
                <a:cubicBezTo>
                  <a:pt x="9541" y="27309"/>
                  <a:pt x="7539" y="33780"/>
                  <a:pt x="7139" y="36315"/>
                </a:cubicBezTo>
                <a:cubicBezTo>
                  <a:pt x="6572" y="40018"/>
                  <a:pt x="7206" y="46489"/>
                  <a:pt x="9307" y="53494"/>
                </a:cubicBezTo>
                <a:lnTo>
                  <a:pt x="1" y="75844"/>
                </a:lnTo>
                <a:lnTo>
                  <a:pt x="30289" y="75844"/>
                </a:lnTo>
                <a:lnTo>
                  <a:pt x="30856" y="60066"/>
                </a:lnTo>
                <a:cubicBezTo>
                  <a:pt x="32224" y="60032"/>
                  <a:pt x="33591" y="59832"/>
                  <a:pt x="34926" y="59499"/>
                </a:cubicBezTo>
                <a:cubicBezTo>
                  <a:pt x="47902" y="56129"/>
                  <a:pt x="50303" y="47723"/>
                  <a:pt x="50303" y="47723"/>
                </a:cubicBezTo>
                <a:cubicBezTo>
                  <a:pt x="50303" y="47723"/>
                  <a:pt x="22050" y="24840"/>
                  <a:pt x="19081" y="11965"/>
                </a:cubicBezTo>
                <a:cubicBezTo>
                  <a:pt x="16834" y="2084"/>
                  <a:pt x="12672" y="0"/>
                  <a:pt x="10290" y="0"/>
                </a:cubicBezTo>
                <a:close/>
              </a:path>
            </a:pathLst>
          </a:custGeom>
          <a:solidFill>
            <a:srgbClr val="E5B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6"/>
          <p:cNvSpPr/>
          <p:nvPr/>
        </p:nvSpPr>
        <p:spPr>
          <a:xfrm>
            <a:off x="2129694" y="2351891"/>
            <a:ext cx="521064" cy="555070"/>
          </a:xfrm>
          <a:custGeom>
            <a:avLst/>
            <a:gdLst/>
            <a:ahLst/>
            <a:cxnLst/>
            <a:rect l="l" t="t" r="r" b="b"/>
            <a:pathLst>
              <a:path w="14311" h="15245" extrusionOk="0">
                <a:moveTo>
                  <a:pt x="9564" y="0"/>
                </a:moveTo>
                <a:cubicBezTo>
                  <a:pt x="8587" y="0"/>
                  <a:pt x="7664" y="385"/>
                  <a:pt x="7038" y="1149"/>
                </a:cubicBezTo>
                <a:lnTo>
                  <a:pt x="1201" y="9188"/>
                </a:lnTo>
                <a:cubicBezTo>
                  <a:pt x="0" y="10656"/>
                  <a:pt x="400" y="12924"/>
                  <a:pt x="2102" y="14292"/>
                </a:cubicBezTo>
                <a:cubicBezTo>
                  <a:pt x="2896" y="14927"/>
                  <a:pt x="3834" y="15245"/>
                  <a:pt x="4728" y="15245"/>
                </a:cubicBezTo>
                <a:cubicBezTo>
                  <a:pt x="5712" y="15245"/>
                  <a:pt x="6643" y="14860"/>
                  <a:pt x="7272" y="14091"/>
                </a:cubicBezTo>
                <a:lnTo>
                  <a:pt x="13109" y="6052"/>
                </a:lnTo>
                <a:cubicBezTo>
                  <a:pt x="14310" y="4618"/>
                  <a:pt x="13877" y="2316"/>
                  <a:pt x="12209" y="982"/>
                </a:cubicBezTo>
                <a:cubicBezTo>
                  <a:pt x="11409" y="326"/>
                  <a:pt x="10464" y="0"/>
                  <a:pt x="95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6"/>
          <p:cNvSpPr/>
          <p:nvPr/>
        </p:nvSpPr>
        <p:spPr>
          <a:xfrm>
            <a:off x="963711" y="1702615"/>
            <a:ext cx="1473258" cy="2699947"/>
          </a:xfrm>
          <a:custGeom>
            <a:avLst/>
            <a:gdLst/>
            <a:ahLst/>
            <a:cxnLst/>
            <a:rect l="l" t="t" r="r" b="b"/>
            <a:pathLst>
              <a:path w="40463" h="74154" extrusionOk="0">
                <a:moveTo>
                  <a:pt x="3369" y="1"/>
                </a:moveTo>
                <a:cubicBezTo>
                  <a:pt x="1668" y="1"/>
                  <a:pt x="267" y="1368"/>
                  <a:pt x="267" y="3103"/>
                </a:cubicBezTo>
                <a:lnTo>
                  <a:pt x="34" y="70918"/>
                </a:lnTo>
                <a:cubicBezTo>
                  <a:pt x="0" y="72653"/>
                  <a:pt x="1401" y="74054"/>
                  <a:pt x="3136" y="74054"/>
                </a:cubicBezTo>
                <a:lnTo>
                  <a:pt x="37093" y="74154"/>
                </a:lnTo>
                <a:cubicBezTo>
                  <a:pt x="38795" y="74154"/>
                  <a:pt x="40196" y="72786"/>
                  <a:pt x="40229" y="71051"/>
                </a:cubicBezTo>
                <a:lnTo>
                  <a:pt x="40462" y="3236"/>
                </a:lnTo>
                <a:cubicBezTo>
                  <a:pt x="40462" y="1502"/>
                  <a:pt x="39061" y="101"/>
                  <a:pt x="37327" y="101"/>
                </a:cubicBezTo>
                <a:lnTo>
                  <a:pt x="336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6"/>
          <p:cNvSpPr/>
          <p:nvPr/>
        </p:nvSpPr>
        <p:spPr>
          <a:xfrm>
            <a:off x="964912" y="1926104"/>
            <a:ext cx="1470855" cy="2034372"/>
          </a:xfrm>
          <a:custGeom>
            <a:avLst/>
            <a:gdLst/>
            <a:ahLst/>
            <a:cxnLst/>
            <a:rect l="l" t="t" r="r" b="b"/>
            <a:pathLst>
              <a:path w="40397" h="55874" extrusionOk="0">
                <a:moveTo>
                  <a:pt x="201" y="0"/>
                </a:moveTo>
                <a:lnTo>
                  <a:pt x="1" y="55740"/>
                </a:lnTo>
                <a:lnTo>
                  <a:pt x="40196" y="55874"/>
                </a:lnTo>
                <a:lnTo>
                  <a:pt x="40396" y="134"/>
                </a:lnTo>
                <a:lnTo>
                  <a:pt x="2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6"/>
          <p:cNvSpPr/>
          <p:nvPr/>
        </p:nvSpPr>
        <p:spPr>
          <a:xfrm>
            <a:off x="1100943" y="2076699"/>
            <a:ext cx="1065175" cy="765193"/>
          </a:xfrm>
          <a:custGeom>
            <a:avLst/>
            <a:gdLst/>
            <a:ahLst/>
            <a:cxnLst/>
            <a:rect l="l" t="t" r="r" b="b"/>
            <a:pathLst>
              <a:path w="29255" h="21016" extrusionOk="0">
                <a:moveTo>
                  <a:pt x="27387" y="7639"/>
                </a:moveTo>
                <a:lnTo>
                  <a:pt x="24385" y="19415"/>
                </a:lnTo>
                <a:lnTo>
                  <a:pt x="8173" y="19415"/>
                </a:lnTo>
                <a:lnTo>
                  <a:pt x="6505" y="7639"/>
                </a:lnTo>
                <a:close/>
                <a:moveTo>
                  <a:pt x="2903" y="1"/>
                </a:moveTo>
                <a:cubicBezTo>
                  <a:pt x="1302" y="1"/>
                  <a:pt x="1" y="1302"/>
                  <a:pt x="1" y="2869"/>
                </a:cubicBezTo>
                <a:lnTo>
                  <a:pt x="1" y="4737"/>
                </a:lnTo>
                <a:cubicBezTo>
                  <a:pt x="1" y="5171"/>
                  <a:pt x="368" y="5538"/>
                  <a:pt x="801" y="5538"/>
                </a:cubicBezTo>
                <a:cubicBezTo>
                  <a:pt x="1268" y="5538"/>
                  <a:pt x="1602" y="5171"/>
                  <a:pt x="1602" y="4737"/>
                </a:cubicBezTo>
                <a:lnTo>
                  <a:pt x="1602" y="2869"/>
                </a:lnTo>
                <a:cubicBezTo>
                  <a:pt x="1602" y="2169"/>
                  <a:pt x="2202" y="1602"/>
                  <a:pt x="2903" y="1602"/>
                </a:cubicBezTo>
                <a:cubicBezTo>
                  <a:pt x="3503" y="1602"/>
                  <a:pt x="4070" y="2069"/>
                  <a:pt x="4170" y="2703"/>
                </a:cubicBezTo>
                <a:lnTo>
                  <a:pt x="6672" y="20315"/>
                </a:lnTo>
                <a:cubicBezTo>
                  <a:pt x="6739" y="20715"/>
                  <a:pt x="7072" y="21016"/>
                  <a:pt x="7473" y="21016"/>
                </a:cubicBezTo>
                <a:lnTo>
                  <a:pt x="25018" y="21016"/>
                </a:lnTo>
                <a:cubicBezTo>
                  <a:pt x="25385" y="21016"/>
                  <a:pt x="25686" y="20749"/>
                  <a:pt x="25786" y="20382"/>
                </a:cubicBezTo>
                <a:lnTo>
                  <a:pt x="29188" y="7039"/>
                </a:lnTo>
                <a:cubicBezTo>
                  <a:pt x="29255" y="6805"/>
                  <a:pt x="29188" y="6539"/>
                  <a:pt x="29055" y="6338"/>
                </a:cubicBezTo>
                <a:cubicBezTo>
                  <a:pt x="28888" y="6138"/>
                  <a:pt x="28654" y="6038"/>
                  <a:pt x="28421" y="6038"/>
                </a:cubicBezTo>
                <a:lnTo>
                  <a:pt x="6272" y="6038"/>
                </a:lnTo>
                <a:lnTo>
                  <a:pt x="5738" y="2469"/>
                </a:lnTo>
                <a:cubicBezTo>
                  <a:pt x="5538" y="1068"/>
                  <a:pt x="4304" y="1"/>
                  <a:pt x="29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6"/>
          <p:cNvSpPr/>
          <p:nvPr/>
        </p:nvSpPr>
        <p:spPr>
          <a:xfrm>
            <a:off x="1517555" y="2302518"/>
            <a:ext cx="112980" cy="539378"/>
          </a:xfrm>
          <a:custGeom>
            <a:avLst/>
            <a:gdLst/>
            <a:ahLst/>
            <a:cxnLst/>
            <a:rect l="l" t="t" r="r" b="b"/>
            <a:pathLst>
              <a:path w="3103" h="14814" extrusionOk="0">
                <a:moveTo>
                  <a:pt x="798" y="1"/>
                </a:moveTo>
                <a:cubicBezTo>
                  <a:pt x="777" y="1"/>
                  <a:pt x="756" y="2"/>
                  <a:pt x="734" y="3"/>
                </a:cubicBezTo>
                <a:cubicBezTo>
                  <a:pt x="300" y="70"/>
                  <a:pt x="0" y="470"/>
                  <a:pt x="33" y="904"/>
                </a:cubicBezTo>
                <a:lnTo>
                  <a:pt x="1468" y="14080"/>
                </a:lnTo>
                <a:cubicBezTo>
                  <a:pt x="1501" y="14513"/>
                  <a:pt x="1868" y="14814"/>
                  <a:pt x="2268" y="14814"/>
                </a:cubicBezTo>
                <a:lnTo>
                  <a:pt x="2368" y="14814"/>
                </a:lnTo>
                <a:cubicBezTo>
                  <a:pt x="2802" y="14747"/>
                  <a:pt x="3102" y="14347"/>
                  <a:pt x="3069" y="13913"/>
                </a:cubicBezTo>
                <a:lnTo>
                  <a:pt x="1635" y="737"/>
                </a:lnTo>
                <a:cubicBezTo>
                  <a:pt x="1603" y="323"/>
                  <a:pt x="1237" y="1"/>
                  <a:pt x="7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6"/>
          <p:cNvSpPr/>
          <p:nvPr/>
        </p:nvSpPr>
        <p:spPr>
          <a:xfrm>
            <a:off x="1784738" y="2302518"/>
            <a:ext cx="106936" cy="539378"/>
          </a:xfrm>
          <a:custGeom>
            <a:avLst/>
            <a:gdLst/>
            <a:ahLst/>
            <a:cxnLst/>
            <a:rect l="l" t="t" r="r" b="b"/>
            <a:pathLst>
              <a:path w="2937" h="14814" extrusionOk="0">
                <a:moveTo>
                  <a:pt x="2109" y="1"/>
                </a:moveTo>
                <a:cubicBezTo>
                  <a:pt x="1699" y="1"/>
                  <a:pt x="1333" y="323"/>
                  <a:pt x="1302" y="737"/>
                </a:cubicBezTo>
                <a:lnTo>
                  <a:pt x="34" y="13913"/>
                </a:lnTo>
                <a:cubicBezTo>
                  <a:pt x="1" y="14380"/>
                  <a:pt x="334" y="14747"/>
                  <a:pt x="768" y="14814"/>
                </a:cubicBezTo>
                <a:lnTo>
                  <a:pt x="835" y="14814"/>
                </a:lnTo>
                <a:cubicBezTo>
                  <a:pt x="1235" y="14814"/>
                  <a:pt x="1602" y="14480"/>
                  <a:pt x="1635" y="14080"/>
                </a:cubicBezTo>
                <a:lnTo>
                  <a:pt x="2903" y="904"/>
                </a:lnTo>
                <a:cubicBezTo>
                  <a:pt x="2936" y="437"/>
                  <a:pt x="2603" y="70"/>
                  <a:pt x="2169" y="3"/>
                </a:cubicBezTo>
                <a:cubicBezTo>
                  <a:pt x="2149" y="2"/>
                  <a:pt x="2129" y="1"/>
                  <a:pt x="21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6"/>
          <p:cNvSpPr/>
          <p:nvPr/>
        </p:nvSpPr>
        <p:spPr>
          <a:xfrm>
            <a:off x="1325634" y="2459302"/>
            <a:ext cx="772475" cy="58329"/>
          </a:xfrm>
          <a:custGeom>
            <a:avLst/>
            <a:gdLst/>
            <a:ahLst/>
            <a:cxnLst/>
            <a:rect l="l" t="t" r="r" b="b"/>
            <a:pathLst>
              <a:path w="21216" h="1602" extrusionOk="0">
                <a:moveTo>
                  <a:pt x="801" y="0"/>
                </a:moveTo>
                <a:cubicBezTo>
                  <a:pt x="334" y="0"/>
                  <a:pt x="1" y="367"/>
                  <a:pt x="1" y="801"/>
                </a:cubicBezTo>
                <a:cubicBezTo>
                  <a:pt x="1" y="1268"/>
                  <a:pt x="334" y="1601"/>
                  <a:pt x="801" y="1601"/>
                </a:cubicBezTo>
                <a:lnTo>
                  <a:pt x="20415" y="1601"/>
                </a:lnTo>
                <a:cubicBezTo>
                  <a:pt x="20849" y="1601"/>
                  <a:pt x="21216" y="1268"/>
                  <a:pt x="21216" y="801"/>
                </a:cubicBezTo>
                <a:cubicBezTo>
                  <a:pt x="21216" y="367"/>
                  <a:pt x="20849" y="0"/>
                  <a:pt x="204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6"/>
          <p:cNvSpPr/>
          <p:nvPr/>
        </p:nvSpPr>
        <p:spPr>
          <a:xfrm>
            <a:off x="1345077" y="2617179"/>
            <a:ext cx="733625" cy="58329"/>
          </a:xfrm>
          <a:custGeom>
            <a:avLst/>
            <a:gdLst/>
            <a:ahLst/>
            <a:cxnLst/>
            <a:rect l="l" t="t" r="r" b="b"/>
            <a:pathLst>
              <a:path w="20149" h="1602" extrusionOk="0">
                <a:moveTo>
                  <a:pt x="801" y="1"/>
                </a:moveTo>
                <a:cubicBezTo>
                  <a:pt x="367" y="1"/>
                  <a:pt x="0" y="334"/>
                  <a:pt x="0" y="801"/>
                </a:cubicBezTo>
                <a:cubicBezTo>
                  <a:pt x="0" y="1235"/>
                  <a:pt x="367" y="1602"/>
                  <a:pt x="801" y="1602"/>
                </a:cubicBezTo>
                <a:lnTo>
                  <a:pt x="19348" y="1602"/>
                </a:lnTo>
                <a:cubicBezTo>
                  <a:pt x="19781" y="1602"/>
                  <a:pt x="20148" y="1235"/>
                  <a:pt x="20148" y="801"/>
                </a:cubicBezTo>
                <a:cubicBezTo>
                  <a:pt x="20148" y="334"/>
                  <a:pt x="19781" y="1"/>
                  <a:pt x="193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6"/>
          <p:cNvSpPr/>
          <p:nvPr/>
        </p:nvSpPr>
        <p:spPr>
          <a:xfrm>
            <a:off x="1453181" y="2871035"/>
            <a:ext cx="166430" cy="166430"/>
          </a:xfrm>
          <a:custGeom>
            <a:avLst/>
            <a:gdLst/>
            <a:ahLst/>
            <a:cxnLst/>
            <a:rect l="l" t="t" r="r" b="b"/>
            <a:pathLst>
              <a:path w="4571" h="4571" extrusionOk="0">
                <a:moveTo>
                  <a:pt x="2302" y="1601"/>
                </a:moveTo>
                <a:cubicBezTo>
                  <a:pt x="2669" y="1601"/>
                  <a:pt x="2969" y="1902"/>
                  <a:pt x="2969" y="2269"/>
                </a:cubicBezTo>
                <a:cubicBezTo>
                  <a:pt x="2969" y="2635"/>
                  <a:pt x="2669" y="2936"/>
                  <a:pt x="2302" y="2936"/>
                </a:cubicBezTo>
                <a:cubicBezTo>
                  <a:pt x="1935" y="2936"/>
                  <a:pt x="1635" y="2635"/>
                  <a:pt x="1635" y="2269"/>
                </a:cubicBezTo>
                <a:cubicBezTo>
                  <a:pt x="1635" y="1902"/>
                  <a:pt x="1935" y="1601"/>
                  <a:pt x="2302" y="1601"/>
                </a:cubicBezTo>
                <a:close/>
                <a:moveTo>
                  <a:pt x="2302" y="0"/>
                </a:moveTo>
                <a:cubicBezTo>
                  <a:pt x="1034" y="0"/>
                  <a:pt x="0" y="1034"/>
                  <a:pt x="0" y="2269"/>
                </a:cubicBezTo>
                <a:cubicBezTo>
                  <a:pt x="0" y="3536"/>
                  <a:pt x="1034" y="4570"/>
                  <a:pt x="2302" y="4570"/>
                </a:cubicBezTo>
                <a:cubicBezTo>
                  <a:pt x="3536" y="4570"/>
                  <a:pt x="4570" y="3536"/>
                  <a:pt x="4570" y="2269"/>
                </a:cubicBezTo>
                <a:cubicBezTo>
                  <a:pt x="4570" y="1034"/>
                  <a:pt x="3536" y="0"/>
                  <a:pt x="23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6"/>
          <p:cNvSpPr/>
          <p:nvPr/>
        </p:nvSpPr>
        <p:spPr>
          <a:xfrm>
            <a:off x="1790818" y="2871035"/>
            <a:ext cx="166430" cy="166430"/>
          </a:xfrm>
          <a:custGeom>
            <a:avLst/>
            <a:gdLst/>
            <a:ahLst/>
            <a:cxnLst/>
            <a:rect l="l" t="t" r="r" b="b"/>
            <a:pathLst>
              <a:path w="4571" h="4571" extrusionOk="0">
                <a:moveTo>
                  <a:pt x="2269" y="1601"/>
                </a:moveTo>
                <a:cubicBezTo>
                  <a:pt x="2636" y="1601"/>
                  <a:pt x="2936" y="1902"/>
                  <a:pt x="2936" y="2269"/>
                </a:cubicBezTo>
                <a:cubicBezTo>
                  <a:pt x="2936" y="2635"/>
                  <a:pt x="2636" y="2936"/>
                  <a:pt x="2269" y="2936"/>
                </a:cubicBezTo>
                <a:cubicBezTo>
                  <a:pt x="1902" y="2936"/>
                  <a:pt x="1602" y="2635"/>
                  <a:pt x="1602" y="2269"/>
                </a:cubicBezTo>
                <a:cubicBezTo>
                  <a:pt x="1602" y="1902"/>
                  <a:pt x="1902" y="1601"/>
                  <a:pt x="2269" y="1601"/>
                </a:cubicBezTo>
                <a:close/>
                <a:moveTo>
                  <a:pt x="2269" y="0"/>
                </a:moveTo>
                <a:cubicBezTo>
                  <a:pt x="1035" y="0"/>
                  <a:pt x="0" y="1034"/>
                  <a:pt x="0" y="2269"/>
                </a:cubicBezTo>
                <a:cubicBezTo>
                  <a:pt x="0" y="3536"/>
                  <a:pt x="1035" y="4570"/>
                  <a:pt x="2269" y="4570"/>
                </a:cubicBezTo>
                <a:cubicBezTo>
                  <a:pt x="3536" y="4570"/>
                  <a:pt x="4570" y="3536"/>
                  <a:pt x="4537" y="2269"/>
                </a:cubicBezTo>
                <a:cubicBezTo>
                  <a:pt x="4537" y="1034"/>
                  <a:pt x="3536" y="0"/>
                  <a:pt x="22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6"/>
          <p:cNvSpPr/>
          <p:nvPr/>
        </p:nvSpPr>
        <p:spPr>
          <a:xfrm>
            <a:off x="1100943" y="3333779"/>
            <a:ext cx="1200001" cy="414200"/>
          </a:xfrm>
          <a:custGeom>
            <a:avLst/>
            <a:gdLst/>
            <a:ahLst/>
            <a:cxnLst/>
            <a:rect l="l" t="t" r="r" b="b"/>
            <a:pathLst>
              <a:path w="32958" h="11376" extrusionOk="0">
                <a:moveTo>
                  <a:pt x="2035" y="0"/>
                </a:moveTo>
                <a:cubicBezTo>
                  <a:pt x="901" y="0"/>
                  <a:pt x="1" y="901"/>
                  <a:pt x="1" y="2035"/>
                </a:cubicBezTo>
                <a:lnTo>
                  <a:pt x="1" y="9340"/>
                </a:lnTo>
                <a:cubicBezTo>
                  <a:pt x="1" y="10474"/>
                  <a:pt x="901" y="11375"/>
                  <a:pt x="2035" y="11375"/>
                </a:cubicBezTo>
                <a:lnTo>
                  <a:pt x="30923" y="11375"/>
                </a:lnTo>
                <a:cubicBezTo>
                  <a:pt x="32023" y="11375"/>
                  <a:pt x="32957" y="10474"/>
                  <a:pt x="32957" y="9340"/>
                </a:cubicBezTo>
                <a:lnTo>
                  <a:pt x="32957" y="2035"/>
                </a:lnTo>
                <a:cubicBezTo>
                  <a:pt x="32957" y="901"/>
                  <a:pt x="32023" y="0"/>
                  <a:pt x="309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6"/>
          <p:cNvSpPr/>
          <p:nvPr/>
        </p:nvSpPr>
        <p:spPr>
          <a:xfrm>
            <a:off x="1510237" y="1796154"/>
            <a:ext cx="400838" cy="32805"/>
          </a:xfrm>
          <a:custGeom>
            <a:avLst/>
            <a:gdLst/>
            <a:ahLst/>
            <a:cxnLst/>
            <a:rect l="l" t="t" r="r" b="b"/>
            <a:pathLst>
              <a:path w="11009" h="901" extrusionOk="0">
                <a:moveTo>
                  <a:pt x="401" y="0"/>
                </a:moveTo>
                <a:cubicBezTo>
                  <a:pt x="168" y="0"/>
                  <a:pt x="1" y="200"/>
                  <a:pt x="1" y="434"/>
                </a:cubicBezTo>
                <a:cubicBezTo>
                  <a:pt x="1" y="667"/>
                  <a:pt x="168" y="867"/>
                  <a:pt x="401" y="867"/>
                </a:cubicBezTo>
                <a:lnTo>
                  <a:pt x="10575" y="901"/>
                </a:lnTo>
                <a:cubicBezTo>
                  <a:pt x="10809" y="901"/>
                  <a:pt x="11009" y="701"/>
                  <a:pt x="11009" y="467"/>
                </a:cubicBezTo>
                <a:cubicBezTo>
                  <a:pt x="11009" y="234"/>
                  <a:pt x="10809" y="67"/>
                  <a:pt x="10575" y="33"/>
                </a:cubicBezTo>
                <a:lnTo>
                  <a:pt x="4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6"/>
          <p:cNvSpPr/>
          <p:nvPr/>
        </p:nvSpPr>
        <p:spPr>
          <a:xfrm>
            <a:off x="1550325" y="4034539"/>
            <a:ext cx="291535" cy="290370"/>
          </a:xfrm>
          <a:custGeom>
            <a:avLst/>
            <a:gdLst/>
            <a:ahLst/>
            <a:cxnLst/>
            <a:rect l="l" t="t" r="r" b="b"/>
            <a:pathLst>
              <a:path w="8007" h="7975" extrusionOk="0">
                <a:moveTo>
                  <a:pt x="3977" y="1"/>
                </a:moveTo>
                <a:cubicBezTo>
                  <a:pt x="1803" y="1"/>
                  <a:pt x="34" y="1789"/>
                  <a:pt x="1" y="3971"/>
                </a:cubicBezTo>
                <a:cubicBezTo>
                  <a:pt x="1" y="6173"/>
                  <a:pt x="1802" y="7974"/>
                  <a:pt x="4004" y="7974"/>
                </a:cubicBezTo>
                <a:cubicBezTo>
                  <a:pt x="4024" y="7974"/>
                  <a:pt x="4044" y="7974"/>
                  <a:pt x="4064" y="7974"/>
                </a:cubicBezTo>
                <a:cubicBezTo>
                  <a:pt x="6238" y="7974"/>
                  <a:pt x="8006" y="6186"/>
                  <a:pt x="8006" y="4004"/>
                </a:cubicBezTo>
                <a:cubicBezTo>
                  <a:pt x="8006" y="1803"/>
                  <a:pt x="6239" y="1"/>
                  <a:pt x="4037" y="1"/>
                </a:cubicBezTo>
                <a:cubicBezTo>
                  <a:pt x="4017" y="1"/>
                  <a:pt x="3997" y="1"/>
                  <a:pt x="3977" y="1"/>
                </a:cubicBezTo>
                <a:close/>
              </a:path>
            </a:pathLst>
          </a:custGeom>
          <a:solidFill>
            <a:srgbClr val="C9D6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6"/>
          <p:cNvSpPr/>
          <p:nvPr/>
        </p:nvSpPr>
        <p:spPr>
          <a:xfrm>
            <a:off x="1550325" y="4034539"/>
            <a:ext cx="291535" cy="290370"/>
          </a:xfrm>
          <a:custGeom>
            <a:avLst/>
            <a:gdLst/>
            <a:ahLst/>
            <a:cxnLst/>
            <a:rect l="l" t="t" r="r" b="b"/>
            <a:pathLst>
              <a:path w="8007" h="7975" extrusionOk="0">
                <a:moveTo>
                  <a:pt x="3977" y="1"/>
                </a:moveTo>
                <a:cubicBezTo>
                  <a:pt x="1803" y="1"/>
                  <a:pt x="34" y="1789"/>
                  <a:pt x="1" y="3971"/>
                </a:cubicBezTo>
                <a:cubicBezTo>
                  <a:pt x="1" y="6173"/>
                  <a:pt x="1802" y="7974"/>
                  <a:pt x="4004" y="7974"/>
                </a:cubicBezTo>
                <a:cubicBezTo>
                  <a:pt x="4024" y="7974"/>
                  <a:pt x="4044" y="7974"/>
                  <a:pt x="4064" y="7974"/>
                </a:cubicBezTo>
                <a:cubicBezTo>
                  <a:pt x="6238" y="7974"/>
                  <a:pt x="8006" y="6186"/>
                  <a:pt x="8006" y="4004"/>
                </a:cubicBezTo>
                <a:cubicBezTo>
                  <a:pt x="8006" y="1803"/>
                  <a:pt x="6239" y="1"/>
                  <a:pt x="4037" y="1"/>
                </a:cubicBezTo>
                <a:cubicBezTo>
                  <a:pt x="4017" y="1"/>
                  <a:pt x="3997" y="1"/>
                  <a:pt x="39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6"/>
          <p:cNvSpPr/>
          <p:nvPr/>
        </p:nvSpPr>
        <p:spPr>
          <a:xfrm>
            <a:off x="1586772" y="4069785"/>
            <a:ext cx="219880" cy="218678"/>
          </a:xfrm>
          <a:custGeom>
            <a:avLst/>
            <a:gdLst/>
            <a:ahLst/>
            <a:cxnLst/>
            <a:rect l="l" t="t" r="r" b="b"/>
            <a:pathLst>
              <a:path w="6039" h="6006" extrusionOk="0">
                <a:moveTo>
                  <a:pt x="3036" y="1"/>
                </a:moveTo>
                <a:cubicBezTo>
                  <a:pt x="1368" y="1"/>
                  <a:pt x="0" y="1335"/>
                  <a:pt x="0" y="3003"/>
                </a:cubicBezTo>
                <a:cubicBezTo>
                  <a:pt x="0" y="4671"/>
                  <a:pt x="1335" y="6005"/>
                  <a:pt x="3003" y="6005"/>
                </a:cubicBezTo>
                <a:cubicBezTo>
                  <a:pt x="3023" y="6006"/>
                  <a:pt x="3043" y="6006"/>
                  <a:pt x="3064" y="6006"/>
                </a:cubicBezTo>
                <a:cubicBezTo>
                  <a:pt x="4703" y="6006"/>
                  <a:pt x="6005" y="4684"/>
                  <a:pt x="6005" y="3036"/>
                </a:cubicBezTo>
                <a:cubicBezTo>
                  <a:pt x="6038" y="1368"/>
                  <a:pt x="4670" y="34"/>
                  <a:pt x="3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6"/>
          <p:cNvSpPr/>
          <p:nvPr/>
        </p:nvSpPr>
        <p:spPr>
          <a:xfrm>
            <a:off x="2155181" y="2727358"/>
            <a:ext cx="598799" cy="500201"/>
          </a:xfrm>
          <a:custGeom>
            <a:avLst/>
            <a:gdLst/>
            <a:ahLst/>
            <a:cxnLst/>
            <a:rect l="l" t="t" r="r" b="b"/>
            <a:pathLst>
              <a:path w="16446" h="13738" extrusionOk="0">
                <a:moveTo>
                  <a:pt x="11947" y="1"/>
                </a:moveTo>
                <a:cubicBezTo>
                  <a:pt x="11284" y="1"/>
                  <a:pt x="10643" y="197"/>
                  <a:pt x="10108" y="611"/>
                </a:cubicBezTo>
                <a:lnTo>
                  <a:pt x="1668" y="6882"/>
                </a:lnTo>
                <a:cubicBezTo>
                  <a:pt x="167" y="8016"/>
                  <a:pt x="1" y="10317"/>
                  <a:pt x="1302" y="12052"/>
                </a:cubicBezTo>
                <a:cubicBezTo>
                  <a:pt x="2123" y="13148"/>
                  <a:pt x="3331" y="13738"/>
                  <a:pt x="4488" y="13738"/>
                </a:cubicBezTo>
                <a:cubicBezTo>
                  <a:pt x="5162" y="13738"/>
                  <a:pt x="5819" y="13537"/>
                  <a:pt x="6372" y="13119"/>
                </a:cubicBezTo>
                <a:lnTo>
                  <a:pt x="14778" y="6848"/>
                </a:lnTo>
                <a:cubicBezTo>
                  <a:pt x="16279" y="5714"/>
                  <a:pt x="16446" y="3413"/>
                  <a:pt x="15145" y="1678"/>
                </a:cubicBezTo>
                <a:cubicBezTo>
                  <a:pt x="14318" y="597"/>
                  <a:pt x="13101" y="1"/>
                  <a:pt x="11947" y="1"/>
                </a:cubicBezTo>
                <a:close/>
              </a:path>
            </a:pathLst>
          </a:custGeom>
          <a:solidFill>
            <a:srgbClr val="E5B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6"/>
          <p:cNvSpPr/>
          <p:nvPr/>
        </p:nvSpPr>
        <p:spPr>
          <a:xfrm>
            <a:off x="2201350" y="3027382"/>
            <a:ext cx="597561" cy="500164"/>
          </a:xfrm>
          <a:custGeom>
            <a:avLst/>
            <a:gdLst/>
            <a:ahLst/>
            <a:cxnLst/>
            <a:rect l="l" t="t" r="r" b="b"/>
            <a:pathLst>
              <a:path w="16412" h="13737" extrusionOk="0">
                <a:moveTo>
                  <a:pt x="11936" y="0"/>
                </a:moveTo>
                <a:cubicBezTo>
                  <a:pt x="11271" y="0"/>
                  <a:pt x="10621" y="196"/>
                  <a:pt x="10074" y="610"/>
                </a:cubicBezTo>
                <a:lnTo>
                  <a:pt x="1635" y="6881"/>
                </a:lnTo>
                <a:cubicBezTo>
                  <a:pt x="134" y="8015"/>
                  <a:pt x="0" y="10317"/>
                  <a:pt x="1301" y="12051"/>
                </a:cubicBezTo>
                <a:cubicBezTo>
                  <a:pt x="2102" y="13147"/>
                  <a:pt x="3302" y="13737"/>
                  <a:pt x="4456" y="13737"/>
                </a:cubicBezTo>
                <a:cubicBezTo>
                  <a:pt x="5128" y="13737"/>
                  <a:pt x="5785" y="13536"/>
                  <a:pt x="6338" y="13119"/>
                </a:cubicBezTo>
                <a:lnTo>
                  <a:pt x="14777" y="6848"/>
                </a:lnTo>
                <a:cubicBezTo>
                  <a:pt x="16278" y="5713"/>
                  <a:pt x="16412" y="3412"/>
                  <a:pt x="15111" y="1677"/>
                </a:cubicBezTo>
                <a:cubicBezTo>
                  <a:pt x="14306" y="596"/>
                  <a:pt x="13096" y="0"/>
                  <a:pt x="11936" y="0"/>
                </a:cubicBezTo>
                <a:close/>
              </a:path>
            </a:pathLst>
          </a:custGeom>
          <a:solidFill>
            <a:srgbClr val="E5B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6"/>
          <p:cNvSpPr/>
          <p:nvPr/>
        </p:nvSpPr>
        <p:spPr>
          <a:xfrm>
            <a:off x="2253563" y="3390507"/>
            <a:ext cx="518660" cy="445185"/>
          </a:xfrm>
          <a:custGeom>
            <a:avLst/>
            <a:gdLst/>
            <a:ahLst/>
            <a:cxnLst/>
            <a:rect l="l" t="t" r="r" b="b"/>
            <a:pathLst>
              <a:path w="14245" h="12227" extrusionOk="0">
                <a:moveTo>
                  <a:pt x="9736" y="1"/>
                </a:moveTo>
                <a:cubicBezTo>
                  <a:pt x="9069" y="1"/>
                  <a:pt x="8420" y="197"/>
                  <a:pt x="7873" y="611"/>
                </a:cubicBezTo>
                <a:lnTo>
                  <a:pt x="1668" y="5381"/>
                </a:lnTo>
                <a:cubicBezTo>
                  <a:pt x="167" y="6515"/>
                  <a:pt x="1" y="8816"/>
                  <a:pt x="1301" y="10518"/>
                </a:cubicBezTo>
                <a:cubicBezTo>
                  <a:pt x="2130" y="11622"/>
                  <a:pt x="3351" y="12227"/>
                  <a:pt x="4516" y="12227"/>
                </a:cubicBezTo>
                <a:cubicBezTo>
                  <a:pt x="5181" y="12227"/>
                  <a:pt x="5827" y="12030"/>
                  <a:pt x="6372" y="11618"/>
                </a:cubicBezTo>
                <a:lnTo>
                  <a:pt x="12576" y="6848"/>
                </a:lnTo>
                <a:cubicBezTo>
                  <a:pt x="14077" y="5714"/>
                  <a:pt x="14244" y="3413"/>
                  <a:pt x="12943" y="1678"/>
                </a:cubicBezTo>
                <a:cubicBezTo>
                  <a:pt x="12116" y="597"/>
                  <a:pt x="10899" y="1"/>
                  <a:pt x="9736" y="1"/>
                </a:cubicBezTo>
                <a:close/>
              </a:path>
            </a:pathLst>
          </a:custGeom>
          <a:solidFill>
            <a:srgbClr val="E5B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6"/>
          <p:cNvSpPr/>
          <p:nvPr/>
        </p:nvSpPr>
        <p:spPr>
          <a:xfrm>
            <a:off x="2157621" y="2346575"/>
            <a:ext cx="489496" cy="420353"/>
          </a:xfrm>
          <a:custGeom>
            <a:avLst/>
            <a:gdLst/>
            <a:ahLst/>
            <a:cxnLst/>
            <a:rect l="l" t="t" r="r" b="b"/>
            <a:pathLst>
              <a:path w="13444" h="11545" extrusionOk="0">
                <a:moveTo>
                  <a:pt x="8940" y="1"/>
                </a:moveTo>
                <a:cubicBezTo>
                  <a:pt x="8279" y="1"/>
                  <a:pt x="7639" y="194"/>
                  <a:pt x="7105" y="594"/>
                </a:cubicBezTo>
                <a:lnTo>
                  <a:pt x="1635" y="4697"/>
                </a:lnTo>
                <a:cubicBezTo>
                  <a:pt x="167" y="5831"/>
                  <a:pt x="0" y="8133"/>
                  <a:pt x="1301" y="9868"/>
                </a:cubicBezTo>
                <a:cubicBezTo>
                  <a:pt x="2128" y="10949"/>
                  <a:pt x="3332" y="11545"/>
                  <a:pt x="4485" y="11545"/>
                </a:cubicBezTo>
                <a:cubicBezTo>
                  <a:pt x="5146" y="11545"/>
                  <a:pt x="5791" y="11349"/>
                  <a:pt x="6338" y="10935"/>
                </a:cubicBezTo>
                <a:lnTo>
                  <a:pt x="11775" y="6832"/>
                </a:lnTo>
                <a:cubicBezTo>
                  <a:pt x="13276" y="5698"/>
                  <a:pt x="13443" y="3396"/>
                  <a:pt x="12142" y="1695"/>
                </a:cubicBezTo>
                <a:cubicBezTo>
                  <a:pt x="11315" y="591"/>
                  <a:pt x="10095" y="1"/>
                  <a:pt x="8940" y="1"/>
                </a:cubicBezTo>
                <a:close/>
              </a:path>
            </a:pathLst>
          </a:custGeom>
          <a:solidFill>
            <a:srgbClr val="E5B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6"/>
          <p:cNvSpPr/>
          <p:nvPr/>
        </p:nvSpPr>
        <p:spPr>
          <a:xfrm>
            <a:off x="919981" y="2424057"/>
            <a:ext cx="174914" cy="642527"/>
          </a:xfrm>
          <a:custGeom>
            <a:avLst/>
            <a:gdLst/>
            <a:ahLst/>
            <a:cxnLst/>
            <a:rect l="l" t="t" r="r" b="b"/>
            <a:pathLst>
              <a:path w="4804" h="17647" extrusionOk="0">
                <a:moveTo>
                  <a:pt x="801" y="1"/>
                </a:moveTo>
                <a:lnTo>
                  <a:pt x="0" y="7073"/>
                </a:lnTo>
                <a:lnTo>
                  <a:pt x="1335" y="17647"/>
                </a:lnTo>
                <a:cubicBezTo>
                  <a:pt x="1335" y="17647"/>
                  <a:pt x="4804" y="11042"/>
                  <a:pt x="4303" y="6772"/>
                </a:cubicBezTo>
                <a:cubicBezTo>
                  <a:pt x="3836" y="2503"/>
                  <a:pt x="801" y="1"/>
                  <a:pt x="801" y="1"/>
                </a:cubicBezTo>
                <a:close/>
              </a:path>
            </a:pathLst>
          </a:custGeom>
          <a:solidFill>
            <a:srgbClr val="E5B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6"/>
          <p:cNvSpPr/>
          <p:nvPr/>
        </p:nvSpPr>
        <p:spPr>
          <a:xfrm>
            <a:off x="1524843" y="1504504"/>
            <a:ext cx="342509" cy="124049"/>
          </a:xfrm>
          <a:custGeom>
            <a:avLst/>
            <a:gdLst/>
            <a:ahLst/>
            <a:cxnLst/>
            <a:rect l="l" t="t" r="r" b="b"/>
            <a:pathLst>
              <a:path w="9407" h="3407" extrusionOk="0">
                <a:moveTo>
                  <a:pt x="4707" y="0"/>
                </a:moveTo>
                <a:cubicBezTo>
                  <a:pt x="3130" y="0"/>
                  <a:pt x="1555" y="601"/>
                  <a:pt x="367" y="1806"/>
                </a:cubicBezTo>
                <a:cubicBezTo>
                  <a:pt x="0" y="2173"/>
                  <a:pt x="0" y="2773"/>
                  <a:pt x="367" y="3140"/>
                </a:cubicBezTo>
                <a:cubicBezTo>
                  <a:pt x="567" y="3307"/>
                  <a:pt x="801" y="3407"/>
                  <a:pt x="1034" y="3407"/>
                </a:cubicBezTo>
                <a:cubicBezTo>
                  <a:pt x="1268" y="3407"/>
                  <a:pt x="1535" y="3307"/>
                  <a:pt x="1701" y="3140"/>
                </a:cubicBezTo>
                <a:cubicBezTo>
                  <a:pt x="2523" y="2302"/>
                  <a:pt x="3614" y="1885"/>
                  <a:pt x="4707" y="1885"/>
                </a:cubicBezTo>
                <a:cubicBezTo>
                  <a:pt x="5790" y="1885"/>
                  <a:pt x="6876" y="2293"/>
                  <a:pt x="7706" y="3107"/>
                </a:cubicBezTo>
                <a:cubicBezTo>
                  <a:pt x="7889" y="3290"/>
                  <a:pt x="8131" y="3382"/>
                  <a:pt x="8373" y="3382"/>
                </a:cubicBezTo>
                <a:cubicBezTo>
                  <a:pt x="8615" y="3382"/>
                  <a:pt x="8856" y="3290"/>
                  <a:pt x="9040" y="3107"/>
                </a:cubicBezTo>
                <a:cubicBezTo>
                  <a:pt x="9407" y="2740"/>
                  <a:pt x="9407" y="2139"/>
                  <a:pt x="9040" y="1772"/>
                </a:cubicBezTo>
                <a:cubicBezTo>
                  <a:pt x="7843" y="592"/>
                  <a:pt x="6274" y="0"/>
                  <a:pt x="47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6"/>
          <p:cNvSpPr/>
          <p:nvPr/>
        </p:nvSpPr>
        <p:spPr>
          <a:xfrm>
            <a:off x="1162901" y="1106280"/>
            <a:ext cx="1066376" cy="275733"/>
          </a:xfrm>
          <a:custGeom>
            <a:avLst/>
            <a:gdLst/>
            <a:ahLst/>
            <a:cxnLst/>
            <a:rect l="l" t="t" r="r" b="b"/>
            <a:pathLst>
              <a:path w="29288" h="7573" extrusionOk="0">
                <a:moveTo>
                  <a:pt x="14644" y="0"/>
                </a:moveTo>
                <a:cubicBezTo>
                  <a:pt x="9240" y="0"/>
                  <a:pt x="4170" y="2135"/>
                  <a:pt x="367" y="5938"/>
                </a:cubicBezTo>
                <a:cubicBezTo>
                  <a:pt x="0" y="6305"/>
                  <a:pt x="0" y="6905"/>
                  <a:pt x="367" y="7305"/>
                </a:cubicBezTo>
                <a:cubicBezTo>
                  <a:pt x="567" y="7472"/>
                  <a:pt x="801" y="7572"/>
                  <a:pt x="1034" y="7572"/>
                </a:cubicBezTo>
                <a:cubicBezTo>
                  <a:pt x="1268" y="7572"/>
                  <a:pt x="1535" y="7472"/>
                  <a:pt x="1702" y="7272"/>
                </a:cubicBezTo>
                <a:cubicBezTo>
                  <a:pt x="5137" y="3803"/>
                  <a:pt x="9741" y="1902"/>
                  <a:pt x="14644" y="1902"/>
                </a:cubicBezTo>
                <a:lnTo>
                  <a:pt x="14677" y="1902"/>
                </a:lnTo>
                <a:cubicBezTo>
                  <a:pt x="19548" y="1902"/>
                  <a:pt x="24151" y="3770"/>
                  <a:pt x="27587" y="7205"/>
                </a:cubicBezTo>
                <a:cubicBezTo>
                  <a:pt x="27770" y="7389"/>
                  <a:pt x="28012" y="7481"/>
                  <a:pt x="28254" y="7481"/>
                </a:cubicBezTo>
                <a:cubicBezTo>
                  <a:pt x="28496" y="7481"/>
                  <a:pt x="28738" y="7389"/>
                  <a:pt x="28921" y="7205"/>
                </a:cubicBezTo>
                <a:cubicBezTo>
                  <a:pt x="29288" y="6838"/>
                  <a:pt x="29288" y="6238"/>
                  <a:pt x="28921" y="5871"/>
                </a:cubicBezTo>
                <a:cubicBezTo>
                  <a:pt x="25118" y="2068"/>
                  <a:pt x="20048" y="0"/>
                  <a:pt x="14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6"/>
          <p:cNvSpPr/>
          <p:nvPr/>
        </p:nvSpPr>
        <p:spPr>
          <a:xfrm>
            <a:off x="1346903" y="1305447"/>
            <a:ext cx="698380" cy="198034"/>
          </a:xfrm>
          <a:custGeom>
            <a:avLst/>
            <a:gdLst/>
            <a:ahLst/>
            <a:cxnLst/>
            <a:rect l="l" t="t" r="r" b="b"/>
            <a:pathLst>
              <a:path w="19181" h="5439" extrusionOk="0">
                <a:moveTo>
                  <a:pt x="9611" y="1"/>
                </a:moveTo>
                <a:cubicBezTo>
                  <a:pt x="6260" y="1"/>
                  <a:pt x="2911" y="1277"/>
                  <a:pt x="368" y="3837"/>
                </a:cubicBezTo>
                <a:cubicBezTo>
                  <a:pt x="1" y="4204"/>
                  <a:pt x="1" y="4804"/>
                  <a:pt x="368" y="5171"/>
                </a:cubicBezTo>
                <a:cubicBezTo>
                  <a:pt x="568" y="5371"/>
                  <a:pt x="801" y="5438"/>
                  <a:pt x="1035" y="5438"/>
                </a:cubicBezTo>
                <a:cubicBezTo>
                  <a:pt x="1302" y="5438"/>
                  <a:pt x="1535" y="5371"/>
                  <a:pt x="1735" y="5171"/>
                </a:cubicBezTo>
                <a:cubicBezTo>
                  <a:pt x="3895" y="2995"/>
                  <a:pt x="6752" y="1902"/>
                  <a:pt x="9611" y="1902"/>
                </a:cubicBezTo>
                <a:cubicBezTo>
                  <a:pt x="12448" y="1902"/>
                  <a:pt x="15287" y="2978"/>
                  <a:pt x="17446" y="5138"/>
                </a:cubicBezTo>
                <a:cubicBezTo>
                  <a:pt x="17647" y="5321"/>
                  <a:pt x="17897" y="5413"/>
                  <a:pt x="18143" y="5413"/>
                </a:cubicBezTo>
                <a:cubicBezTo>
                  <a:pt x="18389" y="5413"/>
                  <a:pt x="18631" y="5321"/>
                  <a:pt x="18814" y="5138"/>
                </a:cubicBezTo>
                <a:cubicBezTo>
                  <a:pt x="19181" y="4771"/>
                  <a:pt x="19181" y="4170"/>
                  <a:pt x="18814" y="3770"/>
                </a:cubicBezTo>
                <a:cubicBezTo>
                  <a:pt x="16271" y="1260"/>
                  <a:pt x="12940" y="1"/>
                  <a:pt x="96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6"/>
          <p:cNvSpPr/>
          <p:nvPr/>
        </p:nvSpPr>
        <p:spPr>
          <a:xfrm>
            <a:off x="1823625" y="3607551"/>
            <a:ext cx="1900784" cy="1535919"/>
          </a:xfrm>
          <a:custGeom>
            <a:avLst/>
            <a:gdLst/>
            <a:ahLst/>
            <a:cxnLst/>
            <a:rect l="l" t="t" r="r" b="b"/>
            <a:pathLst>
              <a:path w="52205" h="42184" extrusionOk="0">
                <a:moveTo>
                  <a:pt x="7606" y="0"/>
                </a:moveTo>
                <a:cubicBezTo>
                  <a:pt x="7207" y="0"/>
                  <a:pt x="6801" y="71"/>
                  <a:pt x="6405" y="220"/>
                </a:cubicBezTo>
                <a:cubicBezTo>
                  <a:pt x="4637" y="887"/>
                  <a:pt x="3736" y="2855"/>
                  <a:pt x="4403" y="4623"/>
                </a:cubicBezTo>
                <a:lnTo>
                  <a:pt x="12609" y="33044"/>
                </a:lnTo>
                <a:cubicBezTo>
                  <a:pt x="11241" y="31009"/>
                  <a:pt x="9740" y="28974"/>
                  <a:pt x="8473" y="27707"/>
                </a:cubicBezTo>
                <a:cubicBezTo>
                  <a:pt x="6686" y="25979"/>
                  <a:pt x="4314" y="25555"/>
                  <a:pt x="2473" y="25555"/>
                </a:cubicBezTo>
                <a:cubicBezTo>
                  <a:pt x="2252" y="25555"/>
                  <a:pt x="2039" y="25561"/>
                  <a:pt x="1835" y="25572"/>
                </a:cubicBezTo>
                <a:cubicBezTo>
                  <a:pt x="734" y="25605"/>
                  <a:pt x="0" y="26773"/>
                  <a:pt x="500" y="27807"/>
                </a:cubicBezTo>
                <a:cubicBezTo>
                  <a:pt x="1901" y="30742"/>
                  <a:pt x="4670" y="36546"/>
                  <a:pt x="7305" y="42184"/>
                </a:cubicBezTo>
                <a:lnTo>
                  <a:pt x="52204" y="42184"/>
                </a:lnTo>
                <a:cubicBezTo>
                  <a:pt x="51870" y="40149"/>
                  <a:pt x="51403" y="38347"/>
                  <a:pt x="50870" y="37113"/>
                </a:cubicBezTo>
                <a:cubicBezTo>
                  <a:pt x="48601" y="31876"/>
                  <a:pt x="46867" y="24004"/>
                  <a:pt x="44065" y="22936"/>
                </a:cubicBezTo>
                <a:cubicBezTo>
                  <a:pt x="43690" y="22795"/>
                  <a:pt x="43329" y="22734"/>
                  <a:pt x="42985" y="22734"/>
                </a:cubicBezTo>
                <a:cubicBezTo>
                  <a:pt x="40727" y="22734"/>
                  <a:pt x="39195" y="25372"/>
                  <a:pt x="39195" y="25372"/>
                </a:cubicBezTo>
                <a:cubicBezTo>
                  <a:pt x="39195" y="25372"/>
                  <a:pt x="37711" y="20209"/>
                  <a:pt x="33681" y="20209"/>
                </a:cubicBezTo>
                <a:cubicBezTo>
                  <a:pt x="33438" y="20209"/>
                  <a:pt x="33186" y="20228"/>
                  <a:pt x="32924" y="20268"/>
                </a:cubicBezTo>
                <a:cubicBezTo>
                  <a:pt x="29888" y="20768"/>
                  <a:pt x="28854" y="26172"/>
                  <a:pt x="28854" y="26172"/>
                </a:cubicBezTo>
                <a:cubicBezTo>
                  <a:pt x="28854" y="26172"/>
                  <a:pt x="26647" y="18891"/>
                  <a:pt x="22870" y="18891"/>
                </a:cubicBezTo>
                <a:cubicBezTo>
                  <a:pt x="22573" y="18891"/>
                  <a:pt x="22266" y="18936"/>
                  <a:pt x="21949" y="19034"/>
                </a:cubicBezTo>
                <a:cubicBezTo>
                  <a:pt x="20248" y="19567"/>
                  <a:pt x="19281" y="21402"/>
                  <a:pt x="18713" y="23470"/>
                </a:cubicBezTo>
                <a:lnTo>
                  <a:pt x="10808" y="2222"/>
                </a:lnTo>
                <a:cubicBezTo>
                  <a:pt x="10290" y="850"/>
                  <a:pt x="8989" y="0"/>
                  <a:pt x="7606" y="0"/>
                </a:cubicBezTo>
                <a:close/>
              </a:path>
            </a:pathLst>
          </a:custGeom>
          <a:solidFill>
            <a:srgbClr val="E5B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6"/>
          <p:cNvSpPr/>
          <p:nvPr/>
        </p:nvSpPr>
        <p:spPr>
          <a:xfrm>
            <a:off x="960672" y="862825"/>
            <a:ext cx="1470843" cy="380316"/>
          </a:xfrm>
          <a:custGeom>
            <a:avLst/>
            <a:gdLst/>
            <a:ahLst/>
            <a:cxnLst/>
            <a:rect l="l" t="t" r="r" b="b"/>
            <a:pathLst>
              <a:path w="29288" h="7573" extrusionOk="0">
                <a:moveTo>
                  <a:pt x="14644" y="0"/>
                </a:moveTo>
                <a:cubicBezTo>
                  <a:pt x="9240" y="0"/>
                  <a:pt x="4170" y="2135"/>
                  <a:pt x="367" y="5938"/>
                </a:cubicBezTo>
                <a:cubicBezTo>
                  <a:pt x="0" y="6305"/>
                  <a:pt x="0" y="6905"/>
                  <a:pt x="367" y="7305"/>
                </a:cubicBezTo>
                <a:cubicBezTo>
                  <a:pt x="567" y="7472"/>
                  <a:pt x="801" y="7572"/>
                  <a:pt x="1034" y="7572"/>
                </a:cubicBezTo>
                <a:cubicBezTo>
                  <a:pt x="1268" y="7572"/>
                  <a:pt x="1535" y="7472"/>
                  <a:pt x="1702" y="7272"/>
                </a:cubicBezTo>
                <a:cubicBezTo>
                  <a:pt x="5137" y="3803"/>
                  <a:pt x="9741" y="1902"/>
                  <a:pt x="14644" y="1902"/>
                </a:cubicBezTo>
                <a:lnTo>
                  <a:pt x="14677" y="1902"/>
                </a:lnTo>
                <a:cubicBezTo>
                  <a:pt x="19548" y="1902"/>
                  <a:pt x="24151" y="3770"/>
                  <a:pt x="27587" y="7205"/>
                </a:cubicBezTo>
                <a:cubicBezTo>
                  <a:pt x="27770" y="7389"/>
                  <a:pt x="28012" y="7481"/>
                  <a:pt x="28254" y="7481"/>
                </a:cubicBezTo>
                <a:cubicBezTo>
                  <a:pt x="28496" y="7481"/>
                  <a:pt x="28738" y="7389"/>
                  <a:pt x="28921" y="7205"/>
                </a:cubicBezTo>
                <a:cubicBezTo>
                  <a:pt x="29288" y="6838"/>
                  <a:pt x="29288" y="6238"/>
                  <a:pt x="28921" y="5871"/>
                </a:cubicBezTo>
                <a:cubicBezTo>
                  <a:pt x="25118" y="2068"/>
                  <a:pt x="20048" y="0"/>
                  <a:pt x="14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6"/>
          <p:cNvSpPr txBox="1">
            <a:spLocks noGrp="1"/>
          </p:cNvSpPr>
          <p:nvPr>
            <p:ph type="ctrTitle" idx="4294967295"/>
          </p:nvPr>
        </p:nvSpPr>
        <p:spPr>
          <a:xfrm>
            <a:off x="1105677" y="3355722"/>
            <a:ext cx="1180800" cy="3606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rPr>
              <a:t>PAY</a:t>
            </a:r>
            <a:endParaRPr sz="2500" dirty="0">
              <a:solidFill>
                <a:schemeClr val="lt1"/>
              </a:solidFill>
            </a:endParaRPr>
          </a:p>
        </p:txBody>
      </p:sp>
      <p:sp>
        <p:nvSpPr>
          <p:cNvPr id="2" name="Google Shape;119;p16">
            <a:extLst>
              <a:ext uri="{FF2B5EF4-FFF2-40B4-BE49-F238E27FC236}">
                <a16:creationId xmlns:a16="http://schemas.microsoft.com/office/drawing/2014/main" id="{4EB5F6FA-AA0D-1588-0B2E-15C96357D1A3}"/>
              </a:ext>
            </a:extLst>
          </p:cNvPr>
          <p:cNvSpPr txBox="1"/>
          <p:nvPr/>
        </p:nvSpPr>
        <p:spPr>
          <a:xfrm>
            <a:off x="6154695" y="4402562"/>
            <a:ext cx="2414160" cy="546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latin typeface="Times New Roman" panose="02020603050405020304" pitchFamily="18" charset="0"/>
                <a:ea typeface="Roboto"/>
                <a:cs typeface="Times New Roman" panose="02020603050405020304" pitchFamily="18" charset="0"/>
                <a:sym typeface="Roboto"/>
              </a:rPr>
              <a:t>3.1 Customer  </a:t>
            </a:r>
          </a:p>
          <a:p>
            <a:pPr marL="0" lvl="0" indent="0" algn="r" rtl="0">
              <a:spcBef>
                <a:spcPts val="0"/>
              </a:spcBef>
              <a:spcAft>
                <a:spcPts val="0"/>
              </a:spcAft>
              <a:buNone/>
            </a:pPr>
            <a:r>
              <a:rPr lang="en" sz="1200" dirty="0">
                <a:latin typeface="Times New Roman" panose="02020603050405020304" pitchFamily="18" charset="0"/>
                <a:ea typeface="Roboto"/>
                <a:cs typeface="Times New Roman" panose="02020603050405020304" pitchFamily="18" charset="0"/>
                <a:sym typeface="Roboto"/>
              </a:rPr>
              <a:t>3.2 Vender </a:t>
            </a:r>
          </a:p>
          <a:p>
            <a:pPr marL="0" lvl="0" indent="0" algn="r" rtl="0">
              <a:spcBef>
                <a:spcPts val="0"/>
              </a:spcBef>
              <a:spcAft>
                <a:spcPts val="0"/>
              </a:spcAft>
              <a:buNone/>
            </a:pPr>
            <a:r>
              <a:rPr lang="en" sz="1200" dirty="0">
                <a:latin typeface="Times New Roman" panose="02020603050405020304" pitchFamily="18" charset="0"/>
                <a:ea typeface="Roboto"/>
                <a:cs typeface="Times New Roman" panose="02020603050405020304" pitchFamily="18" charset="0"/>
                <a:sym typeface="Roboto"/>
              </a:rPr>
              <a:t>3.3 Admin</a:t>
            </a:r>
            <a:endParaRPr sz="1200" dirty="0">
              <a:latin typeface="Times New Roman" panose="02020603050405020304" pitchFamily="18" charset="0"/>
              <a:ea typeface="Roboto"/>
              <a:cs typeface="Times New Roman" panose="02020603050405020304" pitchFamily="18" charset="0"/>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A4788-6D7B-EB46-C82D-099B253E8F9D}"/>
              </a:ext>
            </a:extLst>
          </p:cNvPr>
          <p:cNvSpPr>
            <a:spLocks noGrp="1"/>
          </p:cNvSpPr>
          <p:nvPr>
            <p:ph type="title"/>
          </p:nvPr>
        </p:nvSpPr>
        <p:spPr>
          <a:xfrm>
            <a:off x="622495"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User Details</a:t>
            </a:r>
          </a:p>
        </p:txBody>
      </p:sp>
      <p:pic>
        <p:nvPicPr>
          <p:cNvPr id="4" name="Picture 3">
            <a:extLst>
              <a:ext uri="{FF2B5EF4-FFF2-40B4-BE49-F238E27FC236}">
                <a16:creationId xmlns:a16="http://schemas.microsoft.com/office/drawing/2014/main" id="{33F48ADA-DE8B-3F96-19AD-F7C9B809AF4D}"/>
              </a:ext>
            </a:extLst>
          </p:cNvPr>
          <p:cNvPicPr>
            <a:picLocks noChangeAspect="1"/>
          </p:cNvPicPr>
          <p:nvPr/>
        </p:nvPicPr>
        <p:blipFill>
          <a:blip r:embed="rId2"/>
          <a:stretch>
            <a:fillRect/>
          </a:stretch>
        </p:blipFill>
        <p:spPr>
          <a:xfrm>
            <a:off x="622495" y="700307"/>
            <a:ext cx="7899009" cy="4443193"/>
          </a:xfrm>
          <a:prstGeom prst="rect">
            <a:avLst/>
          </a:prstGeom>
        </p:spPr>
      </p:pic>
    </p:spTree>
    <p:extLst>
      <p:ext uri="{BB962C8B-B14F-4D97-AF65-F5344CB8AC3E}">
        <p14:creationId xmlns:p14="http://schemas.microsoft.com/office/powerpoint/2010/main" val="14770149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A4788-6D7B-EB46-C82D-099B253E8F9D}"/>
              </a:ext>
            </a:extLst>
          </p:cNvPr>
          <p:cNvSpPr>
            <a:spLocks noGrp="1"/>
          </p:cNvSpPr>
          <p:nvPr>
            <p:ph type="title"/>
          </p:nvPr>
        </p:nvSpPr>
        <p:spPr>
          <a:xfrm>
            <a:off x="622495"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Admin User’s all products</a:t>
            </a:r>
          </a:p>
        </p:txBody>
      </p:sp>
      <p:pic>
        <p:nvPicPr>
          <p:cNvPr id="5" name="Picture 4">
            <a:extLst>
              <a:ext uri="{FF2B5EF4-FFF2-40B4-BE49-F238E27FC236}">
                <a16:creationId xmlns:a16="http://schemas.microsoft.com/office/drawing/2014/main" id="{4779453C-217B-50FF-2E28-DA1215032235}"/>
              </a:ext>
            </a:extLst>
          </p:cNvPr>
          <p:cNvPicPr>
            <a:picLocks noChangeAspect="1"/>
          </p:cNvPicPr>
          <p:nvPr/>
        </p:nvPicPr>
        <p:blipFill>
          <a:blip r:embed="rId2"/>
          <a:stretch>
            <a:fillRect/>
          </a:stretch>
        </p:blipFill>
        <p:spPr>
          <a:xfrm>
            <a:off x="622495" y="700307"/>
            <a:ext cx="7899009" cy="4443193"/>
          </a:xfrm>
          <a:prstGeom prst="rect">
            <a:avLst/>
          </a:prstGeom>
        </p:spPr>
      </p:pic>
    </p:spTree>
    <p:extLst>
      <p:ext uri="{BB962C8B-B14F-4D97-AF65-F5344CB8AC3E}">
        <p14:creationId xmlns:p14="http://schemas.microsoft.com/office/powerpoint/2010/main" val="35321282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A4788-6D7B-EB46-C82D-099B253E8F9D}"/>
              </a:ext>
            </a:extLst>
          </p:cNvPr>
          <p:cNvSpPr>
            <a:spLocks noGrp="1"/>
          </p:cNvSpPr>
          <p:nvPr>
            <p:ph type="title"/>
          </p:nvPr>
        </p:nvSpPr>
        <p:spPr>
          <a:xfrm>
            <a:off x="622495"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Report By Date</a:t>
            </a:r>
          </a:p>
        </p:txBody>
      </p:sp>
      <p:pic>
        <p:nvPicPr>
          <p:cNvPr id="5" name="Picture 4">
            <a:extLst>
              <a:ext uri="{FF2B5EF4-FFF2-40B4-BE49-F238E27FC236}">
                <a16:creationId xmlns:a16="http://schemas.microsoft.com/office/drawing/2014/main" id="{480A1CC5-29F5-B428-3926-9D995A15FADD}"/>
              </a:ext>
            </a:extLst>
          </p:cNvPr>
          <p:cNvPicPr>
            <a:picLocks noChangeAspect="1"/>
          </p:cNvPicPr>
          <p:nvPr/>
        </p:nvPicPr>
        <p:blipFill>
          <a:blip r:embed="rId2"/>
          <a:stretch>
            <a:fillRect/>
          </a:stretch>
        </p:blipFill>
        <p:spPr>
          <a:xfrm>
            <a:off x="622495" y="759081"/>
            <a:ext cx="7794523" cy="4384419"/>
          </a:xfrm>
          <a:prstGeom prst="rect">
            <a:avLst/>
          </a:prstGeom>
        </p:spPr>
      </p:pic>
    </p:spTree>
    <p:extLst>
      <p:ext uri="{BB962C8B-B14F-4D97-AF65-F5344CB8AC3E}">
        <p14:creationId xmlns:p14="http://schemas.microsoft.com/office/powerpoint/2010/main" val="10441418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A4788-6D7B-EB46-C82D-099B253E8F9D}"/>
              </a:ext>
            </a:extLst>
          </p:cNvPr>
          <p:cNvSpPr>
            <a:spLocks noGrp="1"/>
          </p:cNvSpPr>
          <p:nvPr>
            <p:ph type="title"/>
          </p:nvPr>
        </p:nvSpPr>
        <p:spPr>
          <a:xfrm>
            <a:off x="622495"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Report By Vendor</a:t>
            </a:r>
          </a:p>
        </p:txBody>
      </p:sp>
      <p:pic>
        <p:nvPicPr>
          <p:cNvPr id="5" name="Picture 4">
            <a:extLst>
              <a:ext uri="{FF2B5EF4-FFF2-40B4-BE49-F238E27FC236}">
                <a16:creationId xmlns:a16="http://schemas.microsoft.com/office/drawing/2014/main" id="{736E8D56-7B02-022A-C9B6-385893E0FF48}"/>
              </a:ext>
            </a:extLst>
          </p:cNvPr>
          <p:cNvPicPr>
            <a:picLocks noChangeAspect="1"/>
          </p:cNvPicPr>
          <p:nvPr/>
        </p:nvPicPr>
        <p:blipFill>
          <a:blip r:embed="rId2"/>
          <a:stretch>
            <a:fillRect/>
          </a:stretch>
        </p:blipFill>
        <p:spPr>
          <a:xfrm>
            <a:off x="622494" y="700307"/>
            <a:ext cx="7899009" cy="4443193"/>
          </a:xfrm>
          <a:prstGeom prst="rect">
            <a:avLst/>
          </a:prstGeom>
        </p:spPr>
      </p:pic>
    </p:spTree>
    <p:extLst>
      <p:ext uri="{BB962C8B-B14F-4D97-AF65-F5344CB8AC3E}">
        <p14:creationId xmlns:p14="http://schemas.microsoft.com/office/powerpoint/2010/main" val="22345896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A4788-6D7B-EB46-C82D-099B253E8F9D}"/>
              </a:ext>
            </a:extLst>
          </p:cNvPr>
          <p:cNvSpPr>
            <a:spLocks noGrp="1"/>
          </p:cNvSpPr>
          <p:nvPr>
            <p:ph type="title"/>
          </p:nvPr>
        </p:nvSpPr>
        <p:spPr>
          <a:xfrm>
            <a:off x="622495"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Report By Product</a:t>
            </a:r>
          </a:p>
        </p:txBody>
      </p:sp>
      <p:pic>
        <p:nvPicPr>
          <p:cNvPr id="4" name="Picture 3">
            <a:extLst>
              <a:ext uri="{FF2B5EF4-FFF2-40B4-BE49-F238E27FC236}">
                <a16:creationId xmlns:a16="http://schemas.microsoft.com/office/drawing/2014/main" id="{E7F6776E-26B6-FDBD-19FD-DC96FCF40869}"/>
              </a:ext>
            </a:extLst>
          </p:cNvPr>
          <p:cNvPicPr>
            <a:picLocks noChangeAspect="1"/>
          </p:cNvPicPr>
          <p:nvPr/>
        </p:nvPicPr>
        <p:blipFill>
          <a:blip r:embed="rId2"/>
          <a:stretch>
            <a:fillRect/>
          </a:stretch>
        </p:blipFill>
        <p:spPr>
          <a:xfrm>
            <a:off x="622495" y="700307"/>
            <a:ext cx="7899009" cy="4443193"/>
          </a:xfrm>
          <a:prstGeom prst="rect">
            <a:avLst/>
          </a:prstGeom>
        </p:spPr>
      </p:pic>
    </p:spTree>
    <p:extLst>
      <p:ext uri="{BB962C8B-B14F-4D97-AF65-F5344CB8AC3E}">
        <p14:creationId xmlns:p14="http://schemas.microsoft.com/office/powerpoint/2010/main" val="20262756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A4788-6D7B-EB46-C82D-099B253E8F9D}"/>
              </a:ext>
            </a:extLst>
          </p:cNvPr>
          <p:cNvSpPr>
            <a:spLocks noGrp="1"/>
          </p:cNvSpPr>
          <p:nvPr>
            <p:ph type="title"/>
          </p:nvPr>
        </p:nvSpPr>
        <p:spPr>
          <a:xfrm>
            <a:off x="622495"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Report By Area</a:t>
            </a:r>
          </a:p>
        </p:txBody>
      </p:sp>
      <p:pic>
        <p:nvPicPr>
          <p:cNvPr id="4" name="Picture 3">
            <a:extLst>
              <a:ext uri="{FF2B5EF4-FFF2-40B4-BE49-F238E27FC236}">
                <a16:creationId xmlns:a16="http://schemas.microsoft.com/office/drawing/2014/main" id="{247F2376-C3E3-4580-EC77-218DC81CE0C8}"/>
              </a:ext>
            </a:extLst>
          </p:cNvPr>
          <p:cNvPicPr>
            <a:picLocks noChangeAspect="1"/>
          </p:cNvPicPr>
          <p:nvPr/>
        </p:nvPicPr>
        <p:blipFill>
          <a:blip r:embed="rId2"/>
          <a:stretch>
            <a:fillRect/>
          </a:stretch>
        </p:blipFill>
        <p:spPr>
          <a:xfrm>
            <a:off x="622495" y="700307"/>
            <a:ext cx="7899009" cy="4443193"/>
          </a:xfrm>
          <a:prstGeom prst="rect">
            <a:avLst/>
          </a:prstGeom>
        </p:spPr>
      </p:pic>
    </p:spTree>
    <p:extLst>
      <p:ext uri="{BB962C8B-B14F-4D97-AF65-F5344CB8AC3E}">
        <p14:creationId xmlns:p14="http://schemas.microsoft.com/office/powerpoint/2010/main" val="31002328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D5FD7-B565-2F99-9809-051B3471304F}"/>
              </a:ext>
            </a:extLst>
          </p:cNvPr>
          <p:cNvSpPr>
            <a:spLocks noGrp="1"/>
          </p:cNvSpPr>
          <p:nvPr>
            <p:ph type="title"/>
          </p:nvPr>
        </p:nvSpPr>
        <p:spPr>
          <a:xfrm>
            <a:off x="622495"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Categorys</a:t>
            </a:r>
          </a:p>
        </p:txBody>
      </p:sp>
      <p:pic>
        <p:nvPicPr>
          <p:cNvPr id="7" name="Picture 6">
            <a:extLst>
              <a:ext uri="{FF2B5EF4-FFF2-40B4-BE49-F238E27FC236}">
                <a16:creationId xmlns:a16="http://schemas.microsoft.com/office/drawing/2014/main" id="{289B6C0A-8C05-DA05-655F-634D6BBC071B}"/>
              </a:ext>
            </a:extLst>
          </p:cNvPr>
          <p:cNvPicPr>
            <a:picLocks noChangeAspect="1"/>
          </p:cNvPicPr>
          <p:nvPr/>
        </p:nvPicPr>
        <p:blipFill>
          <a:blip r:embed="rId2"/>
          <a:stretch>
            <a:fillRect/>
          </a:stretch>
        </p:blipFill>
        <p:spPr>
          <a:xfrm>
            <a:off x="622494" y="700307"/>
            <a:ext cx="7899009" cy="4443193"/>
          </a:xfrm>
          <a:prstGeom prst="rect">
            <a:avLst/>
          </a:prstGeom>
        </p:spPr>
      </p:pic>
    </p:spTree>
    <p:extLst>
      <p:ext uri="{BB962C8B-B14F-4D97-AF65-F5344CB8AC3E}">
        <p14:creationId xmlns:p14="http://schemas.microsoft.com/office/powerpoint/2010/main" val="5974167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C69A71A-A828-BFBC-81E9-80B7479B0B8C}"/>
              </a:ext>
            </a:extLst>
          </p:cNvPr>
          <p:cNvSpPr>
            <a:spLocks noGrp="1"/>
          </p:cNvSpPr>
          <p:nvPr>
            <p:ph type="title"/>
          </p:nvPr>
        </p:nvSpPr>
        <p:spPr>
          <a:xfrm>
            <a:off x="622495"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Add Category</a:t>
            </a:r>
          </a:p>
        </p:txBody>
      </p:sp>
      <p:pic>
        <p:nvPicPr>
          <p:cNvPr id="3" name="Picture 2">
            <a:extLst>
              <a:ext uri="{FF2B5EF4-FFF2-40B4-BE49-F238E27FC236}">
                <a16:creationId xmlns:a16="http://schemas.microsoft.com/office/drawing/2014/main" id="{AE6A5124-EC8C-0FBD-15E8-A3B37C5A2896}"/>
              </a:ext>
            </a:extLst>
          </p:cNvPr>
          <p:cNvPicPr>
            <a:picLocks noChangeAspect="1"/>
          </p:cNvPicPr>
          <p:nvPr/>
        </p:nvPicPr>
        <p:blipFill>
          <a:blip r:embed="rId2"/>
          <a:stretch>
            <a:fillRect/>
          </a:stretch>
        </p:blipFill>
        <p:spPr>
          <a:xfrm>
            <a:off x="622495" y="700307"/>
            <a:ext cx="7899009" cy="4443193"/>
          </a:xfrm>
          <a:prstGeom prst="rect">
            <a:avLst/>
          </a:prstGeom>
        </p:spPr>
      </p:pic>
    </p:spTree>
    <p:extLst>
      <p:ext uri="{BB962C8B-B14F-4D97-AF65-F5344CB8AC3E}">
        <p14:creationId xmlns:p14="http://schemas.microsoft.com/office/powerpoint/2010/main" val="3348890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C69A71A-A828-BFBC-81E9-80B7479B0B8C}"/>
              </a:ext>
            </a:extLst>
          </p:cNvPr>
          <p:cNvSpPr>
            <a:spLocks noGrp="1"/>
          </p:cNvSpPr>
          <p:nvPr>
            <p:ph type="title"/>
          </p:nvPr>
        </p:nvSpPr>
        <p:spPr>
          <a:xfrm>
            <a:off x="622495"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Update Category</a:t>
            </a:r>
          </a:p>
        </p:txBody>
      </p:sp>
      <p:pic>
        <p:nvPicPr>
          <p:cNvPr id="4" name="Picture 3">
            <a:extLst>
              <a:ext uri="{FF2B5EF4-FFF2-40B4-BE49-F238E27FC236}">
                <a16:creationId xmlns:a16="http://schemas.microsoft.com/office/drawing/2014/main" id="{51055682-7200-A2AC-0F67-B29D8087A89D}"/>
              </a:ext>
            </a:extLst>
          </p:cNvPr>
          <p:cNvPicPr>
            <a:picLocks noChangeAspect="1"/>
          </p:cNvPicPr>
          <p:nvPr/>
        </p:nvPicPr>
        <p:blipFill>
          <a:blip r:embed="rId2"/>
          <a:stretch>
            <a:fillRect/>
          </a:stretch>
        </p:blipFill>
        <p:spPr>
          <a:xfrm>
            <a:off x="622495" y="692933"/>
            <a:ext cx="7899009" cy="4443193"/>
          </a:xfrm>
          <a:prstGeom prst="rect">
            <a:avLst/>
          </a:prstGeom>
        </p:spPr>
      </p:pic>
    </p:spTree>
    <p:extLst>
      <p:ext uri="{BB962C8B-B14F-4D97-AF65-F5344CB8AC3E}">
        <p14:creationId xmlns:p14="http://schemas.microsoft.com/office/powerpoint/2010/main" val="24416499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230B-BCA6-C7D7-E1C4-D2DE5123A9C7}"/>
              </a:ext>
            </a:extLst>
          </p:cNvPr>
          <p:cNvSpPr>
            <a:spLocks noGrp="1"/>
          </p:cNvSpPr>
          <p:nvPr>
            <p:ph type="title"/>
          </p:nvPr>
        </p:nvSpPr>
        <p:spPr>
          <a:xfrm>
            <a:off x="622495"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Sub Categorys</a:t>
            </a:r>
          </a:p>
        </p:txBody>
      </p:sp>
      <p:pic>
        <p:nvPicPr>
          <p:cNvPr id="6" name="Picture 5">
            <a:extLst>
              <a:ext uri="{FF2B5EF4-FFF2-40B4-BE49-F238E27FC236}">
                <a16:creationId xmlns:a16="http://schemas.microsoft.com/office/drawing/2014/main" id="{43747B8F-FD1B-F48A-9A93-75F3F9DC4255}"/>
              </a:ext>
            </a:extLst>
          </p:cNvPr>
          <p:cNvPicPr>
            <a:picLocks noChangeAspect="1"/>
          </p:cNvPicPr>
          <p:nvPr/>
        </p:nvPicPr>
        <p:blipFill>
          <a:blip r:embed="rId2"/>
          <a:stretch>
            <a:fillRect/>
          </a:stretch>
        </p:blipFill>
        <p:spPr>
          <a:xfrm>
            <a:off x="622495" y="751742"/>
            <a:ext cx="7807569" cy="4391758"/>
          </a:xfrm>
          <a:prstGeom prst="rect">
            <a:avLst/>
          </a:prstGeom>
        </p:spPr>
      </p:pic>
    </p:spTree>
    <p:extLst>
      <p:ext uri="{BB962C8B-B14F-4D97-AF65-F5344CB8AC3E}">
        <p14:creationId xmlns:p14="http://schemas.microsoft.com/office/powerpoint/2010/main" val="1938681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13;p16">
            <a:extLst>
              <a:ext uri="{FF2B5EF4-FFF2-40B4-BE49-F238E27FC236}">
                <a16:creationId xmlns:a16="http://schemas.microsoft.com/office/drawing/2014/main" id="{AF748593-0289-645A-CE6C-1C2DE19C1F9C}"/>
              </a:ext>
            </a:extLst>
          </p:cNvPr>
          <p:cNvSpPr txBox="1">
            <a:spLocks/>
          </p:cNvSpPr>
          <p:nvPr/>
        </p:nvSpPr>
        <p:spPr>
          <a:xfrm>
            <a:off x="2514575" y="409575"/>
            <a:ext cx="4114800" cy="321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dirty="0">
                <a:latin typeface="Times New Roman" panose="02020603050405020304" pitchFamily="18" charset="0"/>
                <a:cs typeface="Times New Roman" panose="02020603050405020304" pitchFamily="18" charset="0"/>
              </a:rPr>
              <a:t>Index</a:t>
            </a:r>
            <a:endParaRPr lang="en-US" sz="2800" dirty="0">
              <a:latin typeface="Times New Roman" panose="02020603050405020304" pitchFamily="18" charset="0"/>
              <a:cs typeface="Times New Roman" panose="02020603050405020304" pitchFamily="18" charset="0"/>
            </a:endParaRPr>
          </a:p>
        </p:txBody>
      </p:sp>
      <p:sp>
        <p:nvSpPr>
          <p:cNvPr id="3" name="Google Shape;114;p16">
            <a:extLst>
              <a:ext uri="{FF2B5EF4-FFF2-40B4-BE49-F238E27FC236}">
                <a16:creationId xmlns:a16="http://schemas.microsoft.com/office/drawing/2014/main" id="{1C4B4778-763D-E56F-03E4-763DEA28C9A4}"/>
              </a:ext>
            </a:extLst>
          </p:cNvPr>
          <p:cNvSpPr txBox="1"/>
          <p:nvPr/>
        </p:nvSpPr>
        <p:spPr>
          <a:xfrm>
            <a:off x="6064820" y="862825"/>
            <a:ext cx="2361509"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200" dirty="0">
                <a:solidFill>
                  <a:schemeClr val="accent1"/>
                </a:solidFill>
                <a:latin typeface="Fira Sans Extra Condensed Medium"/>
                <a:ea typeface="Fira Sans Extra Condensed Medium"/>
                <a:cs typeface="Fira Sans Extra Condensed Medium"/>
                <a:sym typeface="Fira Sans Extra Condensed Medium"/>
              </a:rPr>
              <a:t>Report Layout </a:t>
            </a:r>
            <a:endParaRPr sz="2200"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5" name="Google Shape;116;p16">
            <a:extLst>
              <a:ext uri="{FF2B5EF4-FFF2-40B4-BE49-F238E27FC236}">
                <a16:creationId xmlns:a16="http://schemas.microsoft.com/office/drawing/2014/main" id="{3781B72A-DDDF-8AFE-9F79-3BE7FF42C75F}"/>
              </a:ext>
            </a:extLst>
          </p:cNvPr>
          <p:cNvSpPr txBox="1"/>
          <p:nvPr/>
        </p:nvSpPr>
        <p:spPr>
          <a:xfrm>
            <a:off x="5923742" y="3155882"/>
            <a:ext cx="2361509"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200" dirty="0">
                <a:solidFill>
                  <a:schemeClr val="accent3"/>
                </a:solidFill>
                <a:latin typeface="Fira Sans Extra Condensed Medium"/>
                <a:ea typeface="Fira Sans Extra Condensed Medium"/>
                <a:cs typeface="Fira Sans Extra Condensed Medium"/>
                <a:sym typeface="Fira Sans Extra Condensed Medium"/>
              </a:rPr>
              <a:t>Bibliograpgy</a:t>
            </a:r>
            <a:endParaRPr sz="2200" dirty="0">
              <a:solidFill>
                <a:schemeClr val="accent3"/>
              </a:solidFill>
              <a:latin typeface="Fira Sans Extra Condensed Medium"/>
              <a:ea typeface="Fira Sans Extra Condensed Medium"/>
              <a:cs typeface="Fira Sans Extra Condensed Medium"/>
              <a:sym typeface="Fira Sans Extra Condensed Medium"/>
            </a:endParaRPr>
          </a:p>
        </p:txBody>
      </p:sp>
      <p:sp>
        <p:nvSpPr>
          <p:cNvPr id="6" name="Google Shape;117;p16">
            <a:extLst>
              <a:ext uri="{FF2B5EF4-FFF2-40B4-BE49-F238E27FC236}">
                <a16:creationId xmlns:a16="http://schemas.microsoft.com/office/drawing/2014/main" id="{04486501-01DF-AB01-E411-030666721F49}"/>
              </a:ext>
            </a:extLst>
          </p:cNvPr>
          <p:cNvSpPr txBox="1"/>
          <p:nvPr/>
        </p:nvSpPr>
        <p:spPr>
          <a:xfrm>
            <a:off x="6153225" y="3439730"/>
            <a:ext cx="2532337" cy="411346"/>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200" dirty="0">
                <a:latin typeface="Times New Roman" panose="02020603050405020304" pitchFamily="18" charset="0"/>
                <a:ea typeface="Roboto"/>
                <a:cs typeface="Times New Roman" panose="02020603050405020304" pitchFamily="18" charset="0"/>
                <a:sym typeface="Roboto"/>
              </a:rPr>
              <a:t>Details about the references used </a:t>
            </a:r>
            <a:endParaRPr sz="1200" dirty="0">
              <a:latin typeface="Times New Roman" panose="02020603050405020304" pitchFamily="18" charset="0"/>
              <a:ea typeface="Roboto"/>
              <a:cs typeface="Times New Roman" panose="02020603050405020304" pitchFamily="18" charset="0"/>
              <a:sym typeface="Roboto"/>
            </a:endParaRPr>
          </a:p>
        </p:txBody>
      </p:sp>
      <p:sp>
        <p:nvSpPr>
          <p:cNvPr id="7" name="Google Shape;118;p16">
            <a:extLst>
              <a:ext uri="{FF2B5EF4-FFF2-40B4-BE49-F238E27FC236}">
                <a16:creationId xmlns:a16="http://schemas.microsoft.com/office/drawing/2014/main" id="{45BC8B22-4BFC-061B-A530-3EC72F1FA6E3}"/>
              </a:ext>
            </a:extLst>
          </p:cNvPr>
          <p:cNvSpPr txBox="1"/>
          <p:nvPr/>
        </p:nvSpPr>
        <p:spPr>
          <a:xfrm>
            <a:off x="5765022" y="2058866"/>
            <a:ext cx="2361509"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2200" dirty="0">
                <a:solidFill>
                  <a:schemeClr val="accent2"/>
                </a:solidFill>
                <a:latin typeface="Fira Sans Extra Condensed Medium"/>
                <a:ea typeface="Fira Sans Extra Condensed Medium"/>
                <a:cs typeface="Fira Sans Extra Condensed Medium"/>
                <a:sym typeface="Fira Sans Extra Condensed Medium"/>
              </a:rPr>
              <a:t>Conclusion</a:t>
            </a:r>
            <a:r>
              <a:rPr lang="en-US" sz="2200" dirty="0">
                <a:solidFill>
                  <a:schemeClr val="accent3"/>
                </a:solidFill>
                <a:latin typeface="Fira Sans Extra Condensed Medium"/>
                <a:ea typeface="Fira Sans Extra Condensed Medium"/>
                <a:cs typeface="Fira Sans Extra Condensed Medium"/>
                <a:sym typeface="Fira Sans Extra Condensed Medium"/>
              </a:rPr>
              <a:t> </a:t>
            </a:r>
            <a:endParaRPr sz="2200" dirty="0">
              <a:solidFill>
                <a:schemeClr val="accent3"/>
              </a:solidFill>
              <a:latin typeface="Fira Sans Extra Condensed Medium"/>
              <a:ea typeface="Fira Sans Extra Condensed Medium"/>
              <a:cs typeface="Fira Sans Extra Condensed Medium"/>
              <a:sym typeface="Fira Sans Extra Condensed Medium"/>
            </a:endParaRPr>
          </a:p>
        </p:txBody>
      </p:sp>
      <p:grpSp>
        <p:nvGrpSpPr>
          <p:cNvPr id="9" name="Google Shape;120;p16">
            <a:extLst>
              <a:ext uri="{FF2B5EF4-FFF2-40B4-BE49-F238E27FC236}">
                <a16:creationId xmlns:a16="http://schemas.microsoft.com/office/drawing/2014/main" id="{7BC566D7-8D27-5BFB-1C3C-17DF1C5EEA64}"/>
              </a:ext>
            </a:extLst>
          </p:cNvPr>
          <p:cNvGrpSpPr/>
          <p:nvPr/>
        </p:nvGrpSpPr>
        <p:grpSpPr>
          <a:xfrm>
            <a:off x="3786302" y="974992"/>
            <a:ext cx="2369886" cy="2782620"/>
            <a:chOff x="3773834" y="1077625"/>
            <a:chExt cx="2329566" cy="2588979"/>
          </a:xfrm>
        </p:grpSpPr>
        <p:grpSp>
          <p:nvGrpSpPr>
            <p:cNvPr id="10" name="Google Shape;121;p16">
              <a:extLst>
                <a:ext uri="{FF2B5EF4-FFF2-40B4-BE49-F238E27FC236}">
                  <a16:creationId xmlns:a16="http://schemas.microsoft.com/office/drawing/2014/main" id="{65976061-53E4-C25A-6416-A1FB22188ECB}"/>
                </a:ext>
              </a:extLst>
            </p:cNvPr>
            <p:cNvGrpSpPr/>
            <p:nvPr/>
          </p:nvGrpSpPr>
          <p:grpSpPr>
            <a:xfrm>
              <a:off x="3773834" y="1077625"/>
              <a:ext cx="1174828" cy="2588979"/>
              <a:chOff x="2937471" y="1370275"/>
              <a:chExt cx="1174828" cy="2588979"/>
            </a:xfrm>
          </p:grpSpPr>
          <p:sp>
            <p:nvSpPr>
              <p:cNvPr id="19" name="Google Shape;122;p16">
                <a:extLst>
                  <a:ext uri="{FF2B5EF4-FFF2-40B4-BE49-F238E27FC236}">
                    <a16:creationId xmlns:a16="http://schemas.microsoft.com/office/drawing/2014/main" id="{DC22636F-CB50-8836-429B-FB7EE7E16DBF}"/>
                  </a:ext>
                </a:extLst>
              </p:cNvPr>
              <p:cNvSpPr/>
              <p:nvPr/>
            </p:nvSpPr>
            <p:spPr>
              <a:xfrm>
                <a:off x="3001309" y="1397927"/>
                <a:ext cx="1110990" cy="2538479"/>
              </a:xfrm>
              <a:custGeom>
                <a:avLst/>
                <a:gdLst/>
                <a:ahLst/>
                <a:cxnLst/>
                <a:rect l="l" t="t" r="r" b="b"/>
                <a:pathLst>
                  <a:path w="71403" h="141363" extrusionOk="0">
                    <a:moveTo>
                      <a:pt x="727" y="0"/>
                    </a:moveTo>
                    <a:cubicBezTo>
                      <a:pt x="322" y="0"/>
                      <a:pt x="1" y="322"/>
                      <a:pt x="1" y="714"/>
                    </a:cubicBezTo>
                    <a:cubicBezTo>
                      <a:pt x="1" y="1107"/>
                      <a:pt x="322" y="1429"/>
                      <a:pt x="727" y="1429"/>
                    </a:cubicBezTo>
                    <a:cubicBezTo>
                      <a:pt x="10074" y="1429"/>
                      <a:pt x="19134" y="3262"/>
                      <a:pt x="27683" y="6870"/>
                    </a:cubicBezTo>
                    <a:cubicBezTo>
                      <a:pt x="35922" y="10359"/>
                      <a:pt x="43328" y="15359"/>
                      <a:pt x="49686" y="21717"/>
                    </a:cubicBezTo>
                    <a:cubicBezTo>
                      <a:pt x="56044" y="28075"/>
                      <a:pt x="61044" y="35481"/>
                      <a:pt x="64533" y="43732"/>
                    </a:cubicBezTo>
                    <a:cubicBezTo>
                      <a:pt x="68140" y="52268"/>
                      <a:pt x="69974" y="61329"/>
                      <a:pt x="69974" y="70675"/>
                    </a:cubicBezTo>
                    <a:cubicBezTo>
                      <a:pt x="69974" y="80034"/>
                      <a:pt x="68140" y="89094"/>
                      <a:pt x="64533" y="97631"/>
                    </a:cubicBezTo>
                    <a:cubicBezTo>
                      <a:pt x="61044" y="105882"/>
                      <a:pt x="56044" y="113288"/>
                      <a:pt x="49686" y="119646"/>
                    </a:cubicBezTo>
                    <a:cubicBezTo>
                      <a:pt x="43328" y="126004"/>
                      <a:pt x="35922" y="131004"/>
                      <a:pt x="27683" y="134493"/>
                    </a:cubicBezTo>
                    <a:cubicBezTo>
                      <a:pt x="19134" y="138100"/>
                      <a:pt x="10074" y="139934"/>
                      <a:pt x="727" y="139934"/>
                    </a:cubicBezTo>
                    <a:cubicBezTo>
                      <a:pt x="322" y="139934"/>
                      <a:pt x="1" y="140255"/>
                      <a:pt x="1" y="140648"/>
                    </a:cubicBezTo>
                    <a:cubicBezTo>
                      <a:pt x="1" y="141041"/>
                      <a:pt x="322" y="141363"/>
                      <a:pt x="727" y="141363"/>
                    </a:cubicBezTo>
                    <a:cubicBezTo>
                      <a:pt x="10264" y="141363"/>
                      <a:pt x="19515" y="139493"/>
                      <a:pt x="28231" y="135802"/>
                    </a:cubicBezTo>
                    <a:cubicBezTo>
                      <a:pt x="36648" y="132243"/>
                      <a:pt x="44209" y="127147"/>
                      <a:pt x="50698" y="120658"/>
                    </a:cubicBezTo>
                    <a:cubicBezTo>
                      <a:pt x="57187" y="114169"/>
                      <a:pt x="62294" y="106608"/>
                      <a:pt x="65854" y="98191"/>
                    </a:cubicBezTo>
                    <a:cubicBezTo>
                      <a:pt x="69533" y="89475"/>
                      <a:pt x="71403" y="80224"/>
                      <a:pt x="71403" y="70675"/>
                    </a:cubicBezTo>
                    <a:cubicBezTo>
                      <a:pt x="71403" y="61139"/>
                      <a:pt x="69533" y="51887"/>
                      <a:pt x="65854" y="43172"/>
                    </a:cubicBezTo>
                    <a:cubicBezTo>
                      <a:pt x="62294" y="34754"/>
                      <a:pt x="57187" y="27194"/>
                      <a:pt x="50698" y="20705"/>
                    </a:cubicBezTo>
                    <a:cubicBezTo>
                      <a:pt x="44209" y="14216"/>
                      <a:pt x="36648" y="9120"/>
                      <a:pt x="28231" y="5560"/>
                    </a:cubicBezTo>
                    <a:cubicBezTo>
                      <a:pt x="19515" y="1869"/>
                      <a:pt x="10264" y="0"/>
                      <a:pt x="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23;p16">
                <a:extLst>
                  <a:ext uri="{FF2B5EF4-FFF2-40B4-BE49-F238E27FC236}">
                    <a16:creationId xmlns:a16="http://schemas.microsoft.com/office/drawing/2014/main" id="{1CB75FFC-3CEF-FC74-F7A6-4E297906A5D3}"/>
                  </a:ext>
                </a:extLst>
              </p:cNvPr>
              <p:cNvSpPr/>
              <p:nvPr/>
            </p:nvSpPr>
            <p:spPr>
              <a:xfrm>
                <a:off x="2937471" y="1370275"/>
                <a:ext cx="80553" cy="80790"/>
              </a:xfrm>
              <a:custGeom>
                <a:avLst/>
                <a:gdLst/>
                <a:ahLst/>
                <a:cxnLst/>
                <a:rect l="l" t="t" r="r" b="b"/>
                <a:pathLst>
                  <a:path w="3728" h="3739" extrusionOk="0">
                    <a:moveTo>
                      <a:pt x="1870" y="0"/>
                    </a:moveTo>
                    <a:cubicBezTo>
                      <a:pt x="834" y="0"/>
                      <a:pt x="1" y="834"/>
                      <a:pt x="1" y="1869"/>
                    </a:cubicBezTo>
                    <a:cubicBezTo>
                      <a:pt x="1" y="2905"/>
                      <a:pt x="834" y="3739"/>
                      <a:pt x="1870" y="3739"/>
                    </a:cubicBezTo>
                    <a:cubicBezTo>
                      <a:pt x="2894" y="3739"/>
                      <a:pt x="3727" y="2905"/>
                      <a:pt x="3727" y="1869"/>
                    </a:cubicBezTo>
                    <a:cubicBezTo>
                      <a:pt x="3727" y="834"/>
                      <a:pt x="2894" y="0"/>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4;p16">
                <a:extLst>
                  <a:ext uri="{FF2B5EF4-FFF2-40B4-BE49-F238E27FC236}">
                    <a16:creationId xmlns:a16="http://schemas.microsoft.com/office/drawing/2014/main" id="{996CBAC3-F7CE-9343-0DDC-79539B2FB446}"/>
                  </a:ext>
                </a:extLst>
              </p:cNvPr>
              <p:cNvSpPr/>
              <p:nvPr/>
            </p:nvSpPr>
            <p:spPr>
              <a:xfrm>
                <a:off x="2954185" y="3878464"/>
                <a:ext cx="80553" cy="80790"/>
              </a:xfrm>
              <a:custGeom>
                <a:avLst/>
                <a:gdLst/>
                <a:ahLst/>
                <a:cxnLst/>
                <a:rect l="l" t="t" r="r" b="b"/>
                <a:pathLst>
                  <a:path w="3728" h="3739" extrusionOk="0">
                    <a:moveTo>
                      <a:pt x="1870" y="0"/>
                    </a:moveTo>
                    <a:cubicBezTo>
                      <a:pt x="834" y="0"/>
                      <a:pt x="1" y="833"/>
                      <a:pt x="1" y="1869"/>
                    </a:cubicBezTo>
                    <a:cubicBezTo>
                      <a:pt x="1" y="2905"/>
                      <a:pt x="834" y="3739"/>
                      <a:pt x="1870" y="3739"/>
                    </a:cubicBezTo>
                    <a:cubicBezTo>
                      <a:pt x="2894" y="3739"/>
                      <a:pt x="3727" y="2905"/>
                      <a:pt x="3727" y="1869"/>
                    </a:cubicBezTo>
                    <a:cubicBezTo>
                      <a:pt x="3727" y="833"/>
                      <a:pt x="2894" y="0"/>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1" name="Google Shape;125;p16">
              <a:extLst>
                <a:ext uri="{FF2B5EF4-FFF2-40B4-BE49-F238E27FC236}">
                  <a16:creationId xmlns:a16="http://schemas.microsoft.com/office/drawing/2014/main" id="{7EAEBD32-CF26-9BCC-B88E-6691E09CD06E}"/>
                </a:ext>
              </a:extLst>
            </p:cNvPr>
            <p:cNvCxnSpPr/>
            <p:nvPr/>
          </p:nvCxnSpPr>
          <p:spPr>
            <a:xfrm>
              <a:off x="4513400" y="1243141"/>
              <a:ext cx="1590000" cy="0"/>
            </a:xfrm>
            <a:prstGeom prst="straightConnector1">
              <a:avLst/>
            </a:prstGeom>
            <a:noFill/>
            <a:ln w="19050" cap="flat" cmpd="sng">
              <a:solidFill>
                <a:schemeClr val="accent1"/>
              </a:solidFill>
              <a:prstDash val="solid"/>
              <a:round/>
              <a:headEnd type="none" w="med" len="med"/>
              <a:tailEnd type="oval" w="med" len="med"/>
            </a:ln>
          </p:spPr>
        </p:cxnSp>
        <p:sp>
          <p:nvSpPr>
            <p:cNvPr id="12" name="Google Shape;126;p16">
              <a:extLst>
                <a:ext uri="{FF2B5EF4-FFF2-40B4-BE49-F238E27FC236}">
                  <a16:creationId xmlns:a16="http://schemas.microsoft.com/office/drawing/2014/main" id="{4F4546B5-F62D-5F8B-3219-0EBCECFB32D3}"/>
                </a:ext>
              </a:extLst>
            </p:cNvPr>
            <p:cNvSpPr/>
            <p:nvPr/>
          </p:nvSpPr>
          <p:spPr>
            <a:xfrm>
              <a:off x="4170018" y="1077625"/>
              <a:ext cx="403691" cy="403384"/>
            </a:xfrm>
            <a:custGeom>
              <a:avLst/>
              <a:gdLst/>
              <a:ahLst/>
              <a:cxnLst/>
              <a:rect l="l" t="t" r="r" b="b"/>
              <a:pathLst>
                <a:path w="14146" h="14134" extrusionOk="0">
                  <a:moveTo>
                    <a:pt x="7073" y="0"/>
                  </a:moveTo>
                  <a:cubicBezTo>
                    <a:pt x="3168" y="0"/>
                    <a:pt x="1" y="3167"/>
                    <a:pt x="1" y="7073"/>
                  </a:cubicBezTo>
                  <a:cubicBezTo>
                    <a:pt x="1" y="10978"/>
                    <a:pt x="3168" y="14133"/>
                    <a:pt x="7073" y="14133"/>
                  </a:cubicBezTo>
                  <a:cubicBezTo>
                    <a:pt x="10978" y="14133"/>
                    <a:pt x="14145" y="10978"/>
                    <a:pt x="14145" y="7073"/>
                  </a:cubicBezTo>
                  <a:cubicBezTo>
                    <a:pt x="14145" y="3167"/>
                    <a:pt x="10978" y="0"/>
                    <a:pt x="70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dirty="0">
                  <a:solidFill>
                    <a:srgbClr val="FFFFFF"/>
                  </a:solidFill>
                  <a:latin typeface="Fira Sans Extra Condensed Medium"/>
                  <a:ea typeface="Fira Sans Extra Condensed Medium"/>
                  <a:cs typeface="Fira Sans Extra Condensed Medium"/>
                  <a:sym typeface="Fira Sans Extra Condensed Medium"/>
                </a:rPr>
                <a:t>5</a:t>
              </a:r>
              <a:endParaRPr sz="1500" dirty="0">
                <a:solidFill>
                  <a:srgbClr val="FFFFFF"/>
                </a:solidFill>
              </a:endParaRPr>
            </a:p>
          </p:txBody>
        </p:sp>
        <p:cxnSp>
          <p:nvCxnSpPr>
            <p:cNvPr id="15" name="Google Shape;129;p16">
              <a:extLst>
                <a:ext uri="{FF2B5EF4-FFF2-40B4-BE49-F238E27FC236}">
                  <a16:creationId xmlns:a16="http://schemas.microsoft.com/office/drawing/2014/main" id="{0E9E8C24-CB49-8B0B-9972-C435E90C032D}"/>
                </a:ext>
              </a:extLst>
            </p:cNvPr>
            <p:cNvCxnSpPr>
              <a:cxnSpLocks/>
            </p:cNvCxnSpPr>
            <p:nvPr/>
          </p:nvCxnSpPr>
          <p:spPr>
            <a:xfrm>
              <a:off x="4793849" y="3290704"/>
              <a:ext cx="925040" cy="0"/>
            </a:xfrm>
            <a:prstGeom prst="straightConnector1">
              <a:avLst/>
            </a:prstGeom>
            <a:noFill/>
            <a:ln w="19050" cap="flat" cmpd="sng">
              <a:solidFill>
                <a:schemeClr val="accent3"/>
              </a:solidFill>
              <a:prstDash val="solid"/>
              <a:round/>
              <a:headEnd type="none" w="med" len="med"/>
              <a:tailEnd type="oval" w="med" len="med"/>
            </a:ln>
          </p:spPr>
        </p:cxnSp>
        <p:sp>
          <p:nvSpPr>
            <p:cNvPr id="16" name="Google Shape;130;p16">
              <a:extLst>
                <a:ext uri="{FF2B5EF4-FFF2-40B4-BE49-F238E27FC236}">
                  <a16:creationId xmlns:a16="http://schemas.microsoft.com/office/drawing/2014/main" id="{FBE47AD7-F5CA-C1CF-0B7F-4CAE96F1EAA9}"/>
                </a:ext>
              </a:extLst>
            </p:cNvPr>
            <p:cNvSpPr/>
            <p:nvPr/>
          </p:nvSpPr>
          <p:spPr>
            <a:xfrm>
              <a:off x="4390140" y="3088832"/>
              <a:ext cx="403709" cy="403744"/>
            </a:xfrm>
            <a:custGeom>
              <a:avLst/>
              <a:gdLst/>
              <a:ahLst/>
              <a:cxnLst/>
              <a:rect l="l" t="t" r="r" b="b"/>
              <a:pathLst>
                <a:path w="14133" h="14133" extrusionOk="0">
                  <a:moveTo>
                    <a:pt x="7072" y="0"/>
                  </a:moveTo>
                  <a:cubicBezTo>
                    <a:pt x="3167" y="0"/>
                    <a:pt x="0" y="3167"/>
                    <a:pt x="0" y="7060"/>
                  </a:cubicBezTo>
                  <a:cubicBezTo>
                    <a:pt x="0" y="10966"/>
                    <a:pt x="3167" y="14133"/>
                    <a:pt x="7072" y="14133"/>
                  </a:cubicBezTo>
                  <a:cubicBezTo>
                    <a:pt x="10978" y="14133"/>
                    <a:pt x="14133" y="10966"/>
                    <a:pt x="14133" y="7060"/>
                  </a:cubicBezTo>
                  <a:cubicBezTo>
                    <a:pt x="14133" y="3167"/>
                    <a:pt x="10978" y="0"/>
                    <a:pt x="70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dirty="0">
                  <a:solidFill>
                    <a:srgbClr val="FFFFFF"/>
                  </a:solidFill>
                  <a:latin typeface="Fira Sans Extra Condensed Medium"/>
                  <a:ea typeface="Fira Sans Extra Condensed Medium"/>
                  <a:cs typeface="Fira Sans Extra Condensed Medium"/>
                  <a:sym typeface="Fira Sans Extra Condensed Medium"/>
                </a:rPr>
                <a:t>7</a:t>
              </a:r>
              <a:endParaRPr sz="1500" dirty="0">
                <a:solidFill>
                  <a:srgbClr val="FFFFFF"/>
                </a:solidFill>
              </a:endParaRPr>
            </a:p>
          </p:txBody>
        </p:sp>
        <p:cxnSp>
          <p:nvCxnSpPr>
            <p:cNvPr id="17" name="Google Shape;131;p16">
              <a:extLst>
                <a:ext uri="{FF2B5EF4-FFF2-40B4-BE49-F238E27FC236}">
                  <a16:creationId xmlns:a16="http://schemas.microsoft.com/office/drawing/2014/main" id="{361C7669-939E-A1BC-FE1C-D83495D55C0B}"/>
                </a:ext>
              </a:extLst>
            </p:cNvPr>
            <p:cNvCxnSpPr>
              <a:cxnSpLocks/>
            </p:cNvCxnSpPr>
            <p:nvPr/>
          </p:nvCxnSpPr>
          <p:spPr>
            <a:xfrm>
              <a:off x="5116079" y="2274871"/>
              <a:ext cx="758829" cy="0"/>
            </a:xfrm>
            <a:prstGeom prst="straightConnector1">
              <a:avLst/>
            </a:prstGeom>
            <a:noFill/>
            <a:ln w="19050" cap="flat" cmpd="sng">
              <a:solidFill>
                <a:schemeClr val="accent2"/>
              </a:solidFill>
              <a:prstDash val="solid"/>
              <a:round/>
              <a:headEnd type="none" w="med" len="med"/>
              <a:tailEnd type="oval" w="med" len="med"/>
            </a:ln>
          </p:spPr>
        </p:cxnSp>
        <p:sp>
          <p:nvSpPr>
            <p:cNvPr id="18" name="Google Shape;132;p16">
              <a:extLst>
                <a:ext uri="{FF2B5EF4-FFF2-40B4-BE49-F238E27FC236}">
                  <a16:creationId xmlns:a16="http://schemas.microsoft.com/office/drawing/2014/main" id="{A36490BA-1B33-649B-5FB9-F87147AB31EA}"/>
                </a:ext>
              </a:extLst>
            </p:cNvPr>
            <p:cNvSpPr/>
            <p:nvPr/>
          </p:nvSpPr>
          <p:spPr>
            <a:xfrm>
              <a:off x="4761905" y="2092207"/>
              <a:ext cx="403702" cy="403738"/>
            </a:xfrm>
            <a:custGeom>
              <a:avLst/>
              <a:gdLst/>
              <a:ahLst/>
              <a:cxnLst/>
              <a:rect l="l" t="t" r="r" b="b"/>
              <a:pathLst>
                <a:path w="14134" h="14134" extrusionOk="0">
                  <a:moveTo>
                    <a:pt x="7073" y="1"/>
                  </a:moveTo>
                  <a:cubicBezTo>
                    <a:pt x="3168" y="1"/>
                    <a:pt x="1" y="3156"/>
                    <a:pt x="1" y="7061"/>
                  </a:cubicBezTo>
                  <a:cubicBezTo>
                    <a:pt x="1" y="10966"/>
                    <a:pt x="3168" y="14133"/>
                    <a:pt x="7073" y="14133"/>
                  </a:cubicBezTo>
                  <a:cubicBezTo>
                    <a:pt x="10966" y="14133"/>
                    <a:pt x="14133" y="10966"/>
                    <a:pt x="14133" y="7061"/>
                  </a:cubicBezTo>
                  <a:cubicBezTo>
                    <a:pt x="14133" y="3156"/>
                    <a:pt x="10966" y="1"/>
                    <a:pt x="7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dirty="0">
                  <a:solidFill>
                    <a:srgbClr val="FFFFFF"/>
                  </a:solidFill>
                  <a:latin typeface="Fira Sans Extra Condensed Medium"/>
                  <a:sym typeface="Fira Sans Extra Condensed Medium"/>
                </a:rPr>
                <a:t>6</a:t>
              </a:r>
              <a:endParaRPr sz="1500" dirty="0">
                <a:solidFill>
                  <a:srgbClr val="FFFFFF"/>
                </a:solidFill>
              </a:endParaRPr>
            </a:p>
          </p:txBody>
        </p:sp>
      </p:grpSp>
      <p:sp>
        <p:nvSpPr>
          <p:cNvPr id="24" name="Google Shape;135;p16">
            <a:extLst>
              <a:ext uri="{FF2B5EF4-FFF2-40B4-BE49-F238E27FC236}">
                <a16:creationId xmlns:a16="http://schemas.microsoft.com/office/drawing/2014/main" id="{DDDA59BF-0ECB-A3F0-8235-F550FB968ADD}"/>
              </a:ext>
            </a:extLst>
          </p:cNvPr>
          <p:cNvSpPr/>
          <p:nvPr/>
        </p:nvSpPr>
        <p:spPr>
          <a:xfrm>
            <a:off x="3458250" y="2514000"/>
            <a:ext cx="19200" cy="36700"/>
          </a:xfrm>
          <a:custGeom>
            <a:avLst/>
            <a:gdLst/>
            <a:ahLst/>
            <a:cxnLst/>
            <a:rect l="l" t="t" r="r" b="b"/>
            <a:pathLst>
              <a:path w="768" h="1468" fill="none" extrusionOk="0">
                <a:moveTo>
                  <a:pt x="768" y="1468"/>
                </a:moveTo>
                <a:cubicBezTo>
                  <a:pt x="534" y="968"/>
                  <a:pt x="267" y="467"/>
                  <a:pt x="0" y="0"/>
                </a:cubicBezTo>
              </a:path>
            </a:pathLst>
          </a:custGeom>
          <a:noFill/>
          <a:ln w="41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6;p16">
            <a:extLst>
              <a:ext uri="{FF2B5EF4-FFF2-40B4-BE49-F238E27FC236}">
                <a16:creationId xmlns:a16="http://schemas.microsoft.com/office/drawing/2014/main" id="{DC67BEF3-2468-41F7-CACF-9BFF927A9617}"/>
              </a:ext>
            </a:extLst>
          </p:cNvPr>
          <p:cNvSpPr/>
          <p:nvPr/>
        </p:nvSpPr>
        <p:spPr>
          <a:xfrm>
            <a:off x="458438" y="2381966"/>
            <a:ext cx="1831569" cy="2761480"/>
          </a:xfrm>
          <a:custGeom>
            <a:avLst/>
            <a:gdLst/>
            <a:ahLst/>
            <a:cxnLst/>
            <a:rect l="l" t="t" r="r" b="b"/>
            <a:pathLst>
              <a:path w="50304" h="75844" extrusionOk="0">
                <a:moveTo>
                  <a:pt x="10290" y="0"/>
                </a:moveTo>
                <a:cubicBezTo>
                  <a:pt x="9560" y="0"/>
                  <a:pt x="8996" y="196"/>
                  <a:pt x="8707" y="423"/>
                </a:cubicBezTo>
                <a:cubicBezTo>
                  <a:pt x="7473" y="1424"/>
                  <a:pt x="9307" y="13999"/>
                  <a:pt x="9374" y="17902"/>
                </a:cubicBezTo>
                <a:cubicBezTo>
                  <a:pt x="9541" y="27309"/>
                  <a:pt x="7539" y="33780"/>
                  <a:pt x="7139" y="36315"/>
                </a:cubicBezTo>
                <a:cubicBezTo>
                  <a:pt x="6572" y="40018"/>
                  <a:pt x="7206" y="46489"/>
                  <a:pt x="9307" y="53494"/>
                </a:cubicBezTo>
                <a:lnTo>
                  <a:pt x="1" y="75844"/>
                </a:lnTo>
                <a:lnTo>
                  <a:pt x="30289" y="75844"/>
                </a:lnTo>
                <a:lnTo>
                  <a:pt x="30856" y="60066"/>
                </a:lnTo>
                <a:cubicBezTo>
                  <a:pt x="32224" y="60032"/>
                  <a:pt x="33591" y="59832"/>
                  <a:pt x="34926" y="59499"/>
                </a:cubicBezTo>
                <a:cubicBezTo>
                  <a:pt x="47902" y="56129"/>
                  <a:pt x="50303" y="47723"/>
                  <a:pt x="50303" y="47723"/>
                </a:cubicBezTo>
                <a:cubicBezTo>
                  <a:pt x="50303" y="47723"/>
                  <a:pt x="22050" y="24840"/>
                  <a:pt x="19081" y="11965"/>
                </a:cubicBezTo>
                <a:cubicBezTo>
                  <a:pt x="16834" y="2084"/>
                  <a:pt x="12672" y="0"/>
                  <a:pt x="10290" y="0"/>
                </a:cubicBezTo>
                <a:close/>
              </a:path>
            </a:pathLst>
          </a:custGeom>
          <a:solidFill>
            <a:srgbClr val="E5B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7;p16">
            <a:extLst>
              <a:ext uri="{FF2B5EF4-FFF2-40B4-BE49-F238E27FC236}">
                <a16:creationId xmlns:a16="http://schemas.microsoft.com/office/drawing/2014/main" id="{B5EDB3FF-125A-4024-5D1F-946DB5CF98D7}"/>
              </a:ext>
            </a:extLst>
          </p:cNvPr>
          <p:cNvSpPr/>
          <p:nvPr/>
        </p:nvSpPr>
        <p:spPr>
          <a:xfrm>
            <a:off x="2129694" y="2351891"/>
            <a:ext cx="521064" cy="555070"/>
          </a:xfrm>
          <a:custGeom>
            <a:avLst/>
            <a:gdLst/>
            <a:ahLst/>
            <a:cxnLst/>
            <a:rect l="l" t="t" r="r" b="b"/>
            <a:pathLst>
              <a:path w="14311" h="15245" extrusionOk="0">
                <a:moveTo>
                  <a:pt x="9564" y="0"/>
                </a:moveTo>
                <a:cubicBezTo>
                  <a:pt x="8587" y="0"/>
                  <a:pt x="7664" y="385"/>
                  <a:pt x="7038" y="1149"/>
                </a:cubicBezTo>
                <a:lnTo>
                  <a:pt x="1201" y="9188"/>
                </a:lnTo>
                <a:cubicBezTo>
                  <a:pt x="0" y="10656"/>
                  <a:pt x="400" y="12924"/>
                  <a:pt x="2102" y="14292"/>
                </a:cubicBezTo>
                <a:cubicBezTo>
                  <a:pt x="2896" y="14927"/>
                  <a:pt x="3834" y="15245"/>
                  <a:pt x="4728" y="15245"/>
                </a:cubicBezTo>
                <a:cubicBezTo>
                  <a:pt x="5712" y="15245"/>
                  <a:pt x="6643" y="14860"/>
                  <a:pt x="7272" y="14091"/>
                </a:cubicBezTo>
                <a:lnTo>
                  <a:pt x="13109" y="6052"/>
                </a:lnTo>
                <a:cubicBezTo>
                  <a:pt x="14310" y="4618"/>
                  <a:pt x="13877" y="2316"/>
                  <a:pt x="12209" y="982"/>
                </a:cubicBezTo>
                <a:cubicBezTo>
                  <a:pt x="11409" y="326"/>
                  <a:pt x="10464" y="0"/>
                  <a:pt x="95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8;p16">
            <a:extLst>
              <a:ext uri="{FF2B5EF4-FFF2-40B4-BE49-F238E27FC236}">
                <a16:creationId xmlns:a16="http://schemas.microsoft.com/office/drawing/2014/main" id="{3A2C31D6-AC86-4B92-65C8-973E8FADBF7E}"/>
              </a:ext>
            </a:extLst>
          </p:cNvPr>
          <p:cNvSpPr/>
          <p:nvPr/>
        </p:nvSpPr>
        <p:spPr>
          <a:xfrm>
            <a:off x="963711" y="1702615"/>
            <a:ext cx="1473258" cy="2699947"/>
          </a:xfrm>
          <a:custGeom>
            <a:avLst/>
            <a:gdLst/>
            <a:ahLst/>
            <a:cxnLst/>
            <a:rect l="l" t="t" r="r" b="b"/>
            <a:pathLst>
              <a:path w="40463" h="74154" extrusionOk="0">
                <a:moveTo>
                  <a:pt x="3369" y="1"/>
                </a:moveTo>
                <a:cubicBezTo>
                  <a:pt x="1668" y="1"/>
                  <a:pt x="267" y="1368"/>
                  <a:pt x="267" y="3103"/>
                </a:cubicBezTo>
                <a:lnTo>
                  <a:pt x="34" y="70918"/>
                </a:lnTo>
                <a:cubicBezTo>
                  <a:pt x="0" y="72653"/>
                  <a:pt x="1401" y="74054"/>
                  <a:pt x="3136" y="74054"/>
                </a:cubicBezTo>
                <a:lnTo>
                  <a:pt x="37093" y="74154"/>
                </a:lnTo>
                <a:cubicBezTo>
                  <a:pt x="38795" y="74154"/>
                  <a:pt x="40196" y="72786"/>
                  <a:pt x="40229" y="71051"/>
                </a:cubicBezTo>
                <a:lnTo>
                  <a:pt x="40462" y="3236"/>
                </a:lnTo>
                <a:cubicBezTo>
                  <a:pt x="40462" y="1502"/>
                  <a:pt x="39061" y="101"/>
                  <a:pt x="37327" y="101"/>
                </a:cubicBezTo>
                <a:lnTo>
                  <a:pt x="336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9;p16">
            <a:extLst>
              <a:ext uri="{FF2B5EF4-FFF2-40B4-BE49-F238E27FC236}">
                <a16:creationId xmlns:a16="http://schemas.microsoft.com/office/drawing/2014/main" id="{01A21C65-FDFB-2AAB-F8ED-16B69244E2D7}"/>
              </a:ext>
            </a:extLst>
          </p:cNvPr>
          <p:cNvSpPr/>
          <p:nvPr/>
        </p:nvSpPr>
        <p:spPr>
          <a:xfrm>
            <a:off x="964912" y="1926104"/>
            <a:ext cx="1470855" cy="2034372"/>
          </a:xfrm>
          <a:custGeom>
            <a:avLst/>
            <a:gdLst/>
            <a:ahLst/>
            <a:cxnLst/>
            <a:rect l="l" t="t" r="r" b="b"/>
            <a:pathLst>
              <a:path w="40397" h="55874" extrusionOk="0">
                <a:moveTo>
                  <a:pt x="201" y="0"/>
                </a:moveTo>
                <a:lnTo>
                  <a:pt x="1" y="55740"/>
                </a:lnTo>
                <a:lnTo>
                  <a:pt x="40196" y="55874"/>
                </a:lnTo>
                <a:lnTo>
                  <a:pt x="40396" y="134"/>
                </a:lnTo>
                <a:lnTo>
                  <a:pt x="2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40;p16">
            <a:extLst>
              <a:ext uri="{FF2B5EF4-FFF2-40B4-BE49-F238E27FC236}">
                <a16:creationId xmlns:a16="http://schemas.microsoft.com/office/drawing/2014/main" id="{C15F7713-C439-DA1D-9F65-9DB89754B259}"/>
              </a:ext>
            </a:extLst>
          </p:cNvPr>
          <p:cNvSpPr/>
          <p:nvPr/>
        </p:nvSpPr>
        <p:spPr>
          <a:xfrm>
            <a:off x="1100943" y="2076699"/>
            <a:ext cx="1065175" cy="765193"/>
          </a:xfrm>
          <a:custGeom>
            <a:avLst/>
            <a:gdLst/>
            <a:ahLst/>
            <a:cxnLst/>
            <a:rect l="l" t="t" r="r" b="b"/>
            <a:pathLst>
              <a:path w="29255" h="21016" extrusionOk="0">
                <a:moveTo>
                  <a:pt x="27387" y="7639"/>
                </a:moveTo>
                <a:lnTo>
                  <a:pt x="24385" y="19415"/>
                </a:lnTo>
                <a:lnTo>
                  <a:pt x="8173" y="19415"/>
                </a:lnTo>
                <a:lnTo>
                  <a:pt x="6505" y="7639"/>
                </a:lnTo>
                <a:close/>
                <a:moveTo>
                  <a:pt x="2903" y="1"/>
                </a:moveTo>
                <a:cubicBezTo>
                  <a:pt x="1302" y="1"/>
                  <a:pt x="1" y="1302"/>
                  <a:pt x="1" y="2869"/>
                </a:cubicBezTo>
                <a:lnTo>
                  <a:pt x="1" y="4737"/>
                </a:lnTo>
                <a:cubicBezTo>
                  <a:pt x="1" y="5171"/>
                  <a:pt x="368" y="5538"/>
                  <a:pt x="801" y="5538"/>
                </a:cubicBezTo>
                <a:cubicBezTo>
                  <a:pt x="1268" y="5538"/>
                  <a:pt x="1602" y="5171"/>
                  <a:pt x="1602" y="4737"/>
                </a:cubicBezTo>
                <a:lnTo>
                  <a:pt x="1602" y="2869"/>
                </a:lnTo>
                <a:cubicBezTo>
                  <a:pt x="1602" y="2169"/>
                  <a:pt x="2202" y="1602"/>
                  <a:pt x="2903" y="1602"/>
                </a:cubicBezTo>
                <a:cubicBezTo>
                  <a:pt x="3503" y="1602"/>
                  <a:pt x="4070" y="2069"/>
                  <a:pt x="4170" y="2703"/>
                </a:cubicBezTo>
                <a:lnTo>
                  <a:pt x="6672" y="20315"/>
                </a:lnTo>
                <a:cubicBezTo>
                  <a:pt x="6739" y="20715"/>
                  <a:pt x="7072" y="21016"/>
                  <a:pt x="7473" y="21016"/>
                </a:cubicBezTo>
                <a:lnTo>
                  <a:pt x="25018" y="21016"/>
                </a:lnTo>
                <a:cubicBezTo>
                  <a:pt x="25385" y="21016"/>
                  <a:pt x="25686" y="20749"/>
                  <a:pt x="25786" y="20382"/>
                </a:cubicBezTo>
                <a:lnTo>
                  <a:pt x="29188" y="7039"/>
                </a:lnTo>
                <a:cubicBezTo>
                  <a:pt x="29255" y="6805"/>
                  <a:pt x="29188" y="6539"/>
                  <a:pt x="29055" y="6338"/>
                </a:cubicBezTo>
                <a:cubicBezTo>
                  <a:pt x="28888" y="6138"/>
                  <a:pt x="28654" y="6038"/>
                  <a:pt x="28421" y="6038"/>
                </a:cubicBezTo>
                <a:lnTo>
                  <a:pt x="6272" y="6038"/>
                </a:lnTo>
                <a:lnTo>
                  <a:pt x="5738" y="2469"/>
                </a:lnTo>
                <a:cubicBezTo>
                  <a:pt x="5538" y="1068"/>
                  <a:pt x="4304" y="1"/>
                  <a:pt x="29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1;p16">
            <a:extLst>
              <a:ext uri="{FF2B5EF4-FFF2-40B4-BE49-F238E27FC236}">
                <a16:creationId xmlns:a16="http://schemas.microsoft.com/office/drawing/2014/main" id="{8F90142F-546A-AC66-3408-45A5F689BE21}"/>
              </a:ext>
            </a:extLst>
          </p:cNvPr>
          <p:cNvSpPr/>
          <p:nvPr/>
        </p:nvSpPr>
        <p:spPr>
          <a:xfrm>
            <a:off x="1517555" y="2302518"/>
            <a:ext cx="112980" cy="539378"/>
          </a:xfrm>
          <a:custGeom>
            <a:avLst/>
            <a:gdLst/>
            <a:ahLst/>
            <a:cxnLst/>
            <a:rect l="l" t="t" r="r" b="b"/>
            <a:pathLst>
              <a:path w="3103" h="14814" extrusionOk="0">
                <a:moveTo>
                  <a:pt x="798" y="1"/>
                </a:moveTo>
                <a:cubicBezTo>
                  <a:pt x="777" y="1"/>
                  <a:pt x="756" y="2"/>
                  <a:pt x="734" y="3"/>
                </a:cubicBezTo>
                <a:cubicBezTo>
                  <a:pt x="300" y="70"/>
                  <a:pt x="0" y="470"/>
                  <a:pt x="33" y="904"/>
                </a:cubicBezTo>
                <a:lnTo>
                  <a:pt x="1468" y="14080"/>
                </a:lnTo>
                <a:cubicBezTo>
                  <a:pt x="1501" y="14513"/>
                  <a:pt x="1868" y="14814"/>
                  <a:pt x="2268" y="14814"/>
                </a:cubicBezTo>
                <a:lnTo>
                  <a:pt x="2368" y="14814"/>
                </a:lnTo>
                <a:cubicBezTo>
                  <a:pt x="2802" y="14747"/>
                  <a:pt x="3102" y="14347"/>
                  <a:pt x="3069" y="13913"/>
                </a:cubicBezTo>
                <a:lnTo>
                  <a:pt x="1635" y="737"/>
                </a:lnTo>
                <a:cubicBezTo>
                  <a:pt x="1603" y="323"/>
                  <a:pt x="1237" y="1"/>
                  <a:pt x="7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2;p16">
            <a:extLst>
              <a:ext uri="{FF2B5EF4-FFF2-40B4-BE49-F238E27FC236}">
                <a16:creationId xmlns:a16="http://schemas.microsoft.com/office/drawing/2014/main" id="{A97F0EEC-CB09-1C4F-06DA-89236ED8BFBF}"/>
              </a:ext>
            </a:extLst>
          </p:cNvPr>
          <p:cNvSpPr/>
          <p:nvPr/>
        </p:nvSpPr>
        <p:spPr>
          <a:xfrm>
            <a:off x="1784738" y="2302518"/>
            <a:ext cx="106936" cy="539378"/>
          </a:xfrm>
          <a:custGeom>
            <a:avLst/>
            <a:gdLst/>
            <a:ahLst/>
            <a:cxnLst/>
            <a:rect l="l" t="t" r="r" b="b"/>
            <a:pathLst>
              <a:path w="2937" h="14814" extrusionOk="0">
                <a:moveTo>
                  <a:pt x="2109" y="1"/>
                </a:moveTo>
                <a:cubicBezTo>
                  <a:pt x="1699" y="1"/>
                  <a:pt x="1333" y="323"/>
                  <a:pt x="1302" y="737"/>
                </a:cubicBezTo>
                <a:lnTo>
                  <a:pt x="34" y="13913"/>
                </a:lnTo>
                <a:cubicBezTo>
                  <a:pt x="1" y="14380"/>
                  <a:pt x="334" y="14747"/>
                  <a:pt x="768" y="14814"/>
                </a:cubicBezTo>
                <a:lnTo>
                  <a:pt x="835" y="14814"/>
                </a:lnTo>
                <a:cubicBezTo>
                  <a:pt x="1235" y="14814"/>
                  <a:pt x="1602" y="14480"/>
                  <a:pt x="1635" y="14080"/>
                </a:cubicBezTo>
                <a:lnTo>
                  <a:pt x="2903" y="904"/>
                </a:lnTo>
                <a:cubicBezTo>
                  <a:pt x="2936" y="437"/>
                  <a:pt x="2603" y="70"/>
                  <a:pt x="2169" y="3"/>
                </a:cubicBezTo>
                <a:cubicBezTo>
                  <a:pt x="2149" y="2"/>
                  <a:pt x="2129" y="1"/>
                  <a:pt x="21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3;p16">
            <a:extLst>
              <a:ext uri="{FF2B5EF4-FFF2-40B4-BE49-F238E27FC236}">
                <a16:creationId xmlns:a16="http://schemas.microsoft.com/office/drawing/2014/main" id="{5E2D45CA-F54E-1283-58C7-78A152A34555}"/>
              </a:ext>
            </a:extLst>
          </p:cNvPr>
          <p:cNvSpPr/>
          <p:nvPr/>
        </p:nvSpPr>
        <p:spPr>
          <a:xfrm>
            <a:off x="1325634" y="2459302"/>
            <a:ext cx="772475" cy="58329"/>
          </a:xfrm>
          <a:custGeom>
            <a:avLst/>
            <a:gdLst/>
            <a:ahLst/>
            <a:cxnLst/>
            <a:rect l="l" t="t" r="r" b="b"/>
            <a:pathLst>
              <a:path w="21216" h="1602" extrusionOk="0">
                <a:moveTo>
                  <a:pt x="801" y="0"/>
                </a:moveTo>
                <a:cubicBezTo>
                  <a:pt x="334" y="0"/>
                  <a:pt x="1" y="367"/>
                  <a:pt x="1" y="801"/>
                </a:cubicBezTo>
                <a:cubicBezTo>
                  <a:pt x="1" y="1268"/>
                  <a:pt x="334" y="1601"/>
                  <a:pt x="801" y="1601"/>
                </a:cubicBezTo>
                <a:lnTo>
                  <a:pt x="20415" y="1601"/>
                </a:lnTo>
                <a:cubicBezTo>
                  <a:pt x="20849" y="1601"/>
                  <a:pt x="21216" y="1268"/>
                  <a:pt x="21216" y="801"/>
                </a:cubicBezTo>
                <a:cubicBezTo>
                  <a:pt x="21216" y="367"/>
                  <a:pt x="20849" y="0"/>
                  <a:pt x="204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4;p16">
            <a:extLst>
              <a:ext uri="{FF2B5EF4-FFF2-40B4-BE49-F238E27FC236}">
                <a16:creationId xmlns:a16="http://schemas.microsoft.com/office/drawing/2014/main" id="{DDDB9A48-0035-0FE8-A177-8CDB1A50776E}"/>
              </a:ext>
            </a:extLst>
          </p:cNvPr>
          <p:cNvSpPr/>
          <p:nvPr/>
        </p:nvSpPr>
        <p:spPr>
          <a:xfrm>
            <a:off x="1345077" y="2617179"/>
            <a:ext cx="733625" cy="58329"/>
          </a:xfrm>
          <a:custGeom>
            <a:avLst/>
            <a:gdLst/>
            <a:ahLst/>
            <a:cxnLst/>
            <a:rect l="l" t="t" r="r" b="b"/>
            <a:pathLst>
              <a:path w="20149" h="1602" extrusionOk="0">
                <a:moveTo>
                  <a:pt x="801" y="1"/>
                </a:moveTo>
                <a:cubicBezTo>
                  <a:pt x="367" y="1"/>
                  <a:pt x="0" y="334"/>
                  <a:pt x="0" y="801"/>
                </a:cubicBezTo>
                <a:cubicBezTo>
                  <a:pt x="0" y="1235"/>
                  <a:pt x="367" y="1602"/>
                  <a:pt x="801" y="1602"/>
                </a:cubicBezTo>
                <a:lnTo>
                  <a:pt x="19348" y="1602"/>
                </a:lnTo>
                <a:cubicBezTo>
                  <a:pt x="19781" y="1602"/>
                  <a:pt x="20148" y="1235"/>
                  <a:pt x="20148" y="801"/>
                </a:cubicBezTo>
                <a:cubicBezTo>
                  <a:pt x="20148" y="334"/>
                  <a:pt x="19781" y="1"/>
                  <a:pt x="193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5;p16">
            <a:extLst>
              <a:ext uri="{FF2B5EF4-FFF2-40B4-BE49-F238E27FC236}">
                <a16:creationId xmlns:a16="http://schemas.microsoft.com/office/drawing/2014/main" id="{61C58201-3617-3584-1D46-735ABAE80A52}"/>
              </a:ext>
            </a:extLst>
          </p:cNvPr>
          <p:cNvSpPr/>
          <p:nvPr/>
        </p:nvSpPr>
        <p:spPr>
          <a:xfrm>
            <a:off x="1453181" y="2871035"/>
            <a:ext cx="166430" cy="166430"/>
          </a:xfrm>
          <a:custGeom>
            <a:avLst/>
            <a:gdLst/>
            <a:ahLst/>
            <a:cxnLst/>
            <a:rect l="l" t="t" r="r" b="b"/>
            <a:pathLst>
              <a:path w="4571" h="4571" extrusionOk="0">
                <a:moveTo>
                  <a:pt x="2302" y="1601"/>
                </a:moveTo>
                <a:cubicBezTo>
                  <a:pt x="2669" y="1601"/>
                  <a:pt x="2969" y="1902"/>
                  <a:pt x="2969" y="2269"/>
                </a:cubicBezTo>
                <a:cubicBezTo>
                  <a:pt x="2969" y="2635"/>
                  <a:pt x="2669" y="2936"/>
                  <a:pt x="2302" y="2936"/>
                </a:cubicBezTo>
                <a:cubicBezTo>
                  <a:pt x="1935" y="2936"/>
                  <a:pt x="1635" y="2635"/>
                  <a:pt x="1635" y="2269"/>
                </a:cubicBezTo>
                <a:cubicBezTo>
                  <a:pt x="1635" y="1902"/>
                  <a:pt x="1935" y="1601"/>
                  <a:pt x="2302" y="1601"/>
                </a:cubicBezTo>
                <a:close/>
                <a:moveTo>
                  <a:pt x="2302" y="0"/>
                </a:moveTo>
                <a:cubicBezTo>
                  <a:pt x="1034" y="0"/>
                  <a:pt x="0" y="1034"/>
                  <a:pt x="0" y="2269"/>
                </a:cubicBezTo>
                <a:cubicBezTo>
                  <a:pt x="0" y="3536"/>
                  <a:pt x="1034" y="4570"/>
                  <a:pt x="2302" y="4570"/>
                </a:cubicBezTo>
                <a:cubicBezTo>
                  <a:pt x="3536" y="4570"/>
                  <a:pt x="4570" y="3536"/>
                  <a:pt x="4570" y="2269"/>
                </a:cubicBezTo>
                <a:cubicBezTo>
                  <a:pt x="4570" y="1034"/>
                  <a:pt x="3536" y="0"/>
                  <a:pt x="23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6;p16">
            <a:extLst>
              <a:ext uri="{FF2B5EF4-FFF2-40B4-BE49-F238E27FC236}">
                <a16:creationId xmlns:a16="http://schemas.microsoft.com/office/drawing/2014/main" id="{CA5B1BCC-7D17-51EE-167C-CF7DBA0A5062}"/>
              </a:ext>
            </a:extLst>
          </p:cNvPr>
          <p:cNvSpPr/>
          <p:nvPr/>
        </p:nvSpPr>
        <p:spPr>
          <a:xfrm>
            <a:off x="1790818" y="2871035"/>
            <a:ext cx="166430" cy="166430"/>
          </a:xfrm>
          <a:custGeom>
            <a:avLst/>
            <a:gdLst/>
            <a:ahLst/>
            <a:cxnLst/>
            <a:rect l="l" t="t" r="r" b="b"/>
            <a:pathLst>
              <a:path w="4571" h="4571" extrusionOk="0">
                <a:moveTo>
                  <a:pt x="2269" y="1601"/>
                </a:moveTo>
                <a:cubicBezTo>
                  <a:pt x="2636" y="1601"/>
                  <a:pt x="2936" y="1902"/>
                  <a:pt x="2936" y="2269"/>
                </a:cubicBezTo>
                <a:cubicBezTo>
                  <a:pt x="2936" y="2635"/>
                  <a:pt x="2636" y="2936"/>
                  <a:pt x="2269" y="2936"/>
                </a:cubicBezTo>
                <a:cubicBezTo>
                  <a:pt x="1902" y="2936"/>
                  <a:pt x="1602" y="2635"/>
                  <a:pt x="1602" y="2269"/>
                </a:cubicBezTo>
                <a:cubicBezTo>
                  <a:pt x="1602" y="1902"/>
                  <a:pt x="1902" y="1601"/>
                  <a:pt x="2269" y="1601"/>
                </a:cubicBezTo>
                <a:close/>
                <a:moveTo>
                  <a:pt x="2269" y="0"/>
                </a:moveTo>
                <a:cubicBezTo>
                  <a:pt x="1035" y="0"/>
                  <a:pt x="0" y="1034"/>
                  <a:pt x="0" y="2269"/>
                </a:cubicBezTo>
                <a:cubicBezTo>
                  <a:pt x="0" y="3536"/>
                  <a:pt x="1035" y="4570"/>
                  <a:pt x="2269" y="4570"/>
                </a:cubicBezTo>
                <a:cubicBezTo>
                  <a:pt x="3536" y="4570"/>
                  <a:pt x="4570" y="3536"/>
                  <a:pt x="4537" y="2269"/>
                </a:cubicBezTo>
                <a:cubicBezTo>
                  <a:pt x="4537" y="1034"/>
                  <a:pt x="3536" y="0"/>
                  <a:pt x="22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7;p16">
            <a:extLst>
              <a:ext uri="{FF2B5EF4-FFF2-40B4-BE49-F238E27FC236}">
                <a16:creationId xmlns:a16="http://schemas.microsoft.com/office/drawing/2014/main" id="{20FC9A68-2472-906E-2317-DC1DB4D68346}"/>
              </a:ext>
            </a:extLst>
          </p:cNvPr>
          <p:cNvSpPr/>
          <p:nvPr/>
        </p:nvSpPr>
        <p:spPr>
          <a:xfrm>
            <a:off x="1100943" y="3333779"/>
            <a:ext cx="1200001" cy="414200"/>
          </a:xfrm>
          <a:custGeom>
            <a:avLst/>
            <a:gdLst/>
            <a:ahLst/>
            <a:cxnLst/>
            <a:rect l="l" t="t" r="r" b="b"/>
            <a:pathLst>
              <a:path w="32958" h="11376" extrusionOk="0">
                <a:moveTo>
                  <a:pt x="2035" y="0"/>
                </a:moveTo>
                <a:cubicBezTo>
                  <a:pt x="901" y="0"/>
                  <a:pt x="1" y="901"/>
                  <a:pt x="1" y="2035"/>
                </a:cubicBezTo>
                <a:lnTo>
                  <a:pt x="1" y="9340"/>
                </a:lnTo>
                <a:cubicBezTo>
                  <a:pt x="1" y="10474"/>
                  <a:pt x="901" y="11375"/>
                  <a:pt x="2035" y="11375"/>
                </a:cubicBezTo>
                <a:lnTo>
                  <a:pt x="30923" y="11375"/>
                </a:lnTo>
                <a:cubicBezTo>
                  <a:pt x="32023" y="11375"/>
                  <a:pt x="32957" y="10474"/>
                  <a:pt x="32957" y="9340"/>
                </a:cubicBezTo>
                <a:lnTo>
                  <a:pt x="32957" y="2035"/>
                </a:lnTo>
                <a:cubicBezTo>
                  <a:pt x="32957" y="901"/>
                  <a:pt x="32023" y="0"/>
                  <a:pt x="309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8;p16">
            <a:extLst>
              <a:ext uri="{FF2B5EF4-FFF2-40B4-BE49-F238E27FC236}">
                <a16:creationId xmlns:a16="http://schemas.microsoft.com/office/drawing/2014/main" id="{080DC99E-0361-D2B6-7F88-68774BD6B08E}"/>
              </a:ext>
            </a:extLst>
          </p:cNvPr>
          <p:cNvSpPr/>
          <p:nvPr/>
        </p:nvSpPr>
        <p:spPr>
          <a:xfrm>
            <a:off x="1510237" y="1796154"/>
            <a:ext cx="400838" cy="32805"/>
          </a:xfrm>
          <a:custGeom>
            <a:avLst/>
            <a:gdLst/>
            <a:ahLst/>
            <a:cxnLst/>
            <a:rect l="l" t="t" r="r" b="b"/>
            <a:pathLst>
              <a:path w="11009" h="901" extrusionOk="0">
                <a:moveTo>
                  <a:pt x="401" y="0"/>
                </a:moveTo>
                <a:cubicBezTo>
                  <a:pt x="168" y="0"/>
                  <a:pt x="1" y="200"/>
                  <a:pt x="1" y="434"/>
                </a:cubicBezTo>
                <a:cubicBezTo>
                  <a:pt x="1" y="667"/>
                  <a:pt x="168" y="867"/>
                  <a:pt x="401" y="867"/>
                </a:cubicBezTo>
                <a:lnTo>
                  <a:pt x="10575" y="901"/>
                </a:lnTo>
                <a:cubicBezTo>
                  <a:pt x="10809" y="901"/>
                  <a:pt x="11009" y="701"/>
                  <a:pt x="11009" y="467"/>
                </a:cubicBezTo>
                <a:cubicBezTo>
                  <a:pt x="11009" y="234"/>
                  <a:pt x="10809" y="67"/>
                  <a:pt x="10575" y="33"/>
                </a:cubicBezTo>
                <a:lnTo>
                  <a:pt x="4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9;p16">
            <a:extLst>
              <a:ext uri="{FF2B5EF4-FFF2-40B4-BE49-F238E27FC236}">
                <a16:creationId xmlns:a16="http://schemas.microsoft.com/office/drawing/2014/main" id="{5F585269-63D9-8B5E-C72A-5B3511CFF3F5}"/>
              </a:ext>
            </a:extLst>
          </p:cNvPr>
          <p:cNvSpPr/>
          <p:nvPr/>
        </p:nvSpPr>
        <p:spPr>
          <a:xfrm>
            <a:off x="1550325" y="4034539"/>
            <a:ext cx="291535" cy="290370"/>
          </a:xfrm>
          <a:custGeom>
            <a:avLst/>
            <a:gdLst/>
            <a:ahLst/>
            <a:cxnLst/>
            <a:rect l="l" t="t" r="r" b="b"/>
            <a:pathLst>
              <a:path w="8007" h="7975" extrusionOk="0">
                <a:moveTo>
                  <a:pt x="3977" y="1"/>
                </a:moveTo>
                <a:cubicBezTo>
                  <a:pt x="1803" y="1"/>
                  <a:pt x="34" y="1789"/>
                  <a:pt x="1" y="3971"/>
                </a:cubicBezTo>
                <a:cubicBezTo>
                  <a:pt x="1" y="6173"/>
                  <a:pt x="1802" y="7974"/>
                  <a:pt x="4004" y="7974"/>
                </a:cubicBezTo>
                <a:cubicBezTo>
                  <a:pt x="4024" y="7974"/>
                  <a:pt x="4044" y="7974"/>
                  <a:pt x="4064" y="7974"/>
                </a:cubicBezTo>
                <a:cubicBezTo>
                  <a:pt x="6238" y="7974"/>
                  <a:pt x="8006" y="6186"/>
                  <a:pt x="8006" y="4004"/>
                </a:cubicBezTo>
                <a:cubicBezTo>
                  <a:pt x="8006" y="1803"/>
                  <a:pt x="6239" y="1"/>
                  <a:pt x="4037" y="1"/>
                </a:cubicBezTo>
                <a:cubicBezTo>
                  <a:pt x="4017" y="1"/>
                  <a:pt x="3997" y="1"/>
                  <a:pt x="3977" y="1"/>
                </a:cubicBezTo>
                <a:close/>
              </a:path>
            </a:pathLst>
          </a:custGeom>
          <a:solidFill>
            <a:srgbClr val="C9D6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50;p16">
            <a:extLst>
              <a:ext uri="{FF2B5EF4-FFF2-40B4-BE49-F238E27FC236}">
                <a16:creationId xmlns:a16="http://schemas.microsoft.com/office/drawing/2014/main" id="{1183EFB1-7BCB-D38D-BD66-F3C83635DC05}"/>
              </a:ext>
            </a:extLst>
          </p:cNvPr>
          <p:cNvSpPr/>
          <p:nvPr/>
        </p:nvSpPr>
        <p:spPr>
          <a:xfrm>
            <a:off x="1550325" y="4034539"/>
            <a:ext cx="291535" cy="290370"/>
          </a:xfrm>
          <a:custGeom>
            <a:avLst/>
            <a:gdLst/>
            <a:ahLst/>
            <a:cxnLst/>
            <a:rect l="l" t="t" r="r" b="b"/>
            <a:pathLst>
              <a:path w="8007" h="7975" extrusionOk="0">
                <a:moveTo>
                  <a:pt x="3977" y="1"/>
                </a:moveTo>
                <a:cubicBezTo>
                  <a:pt x="1803" y="1"/>
                  <a:pt x="34" y="1789"/>
                  <a:pt x="1" y="3971"/>
                </a:cubicBezTo>
                <a:cubicBezTo>
                  <a:pt x="1" y="6173"/>
                  <a:pt x="1802" y="7974"/>
                  <a:pt x="4004" y="7974"/>
                </a:cubicBezTo>
                <a:cubicBezTo>
                  <a:pt x="4024" y="7974"/>
                  <a:pt x="4044" y="7974"/>
                  <a:pt x="4064" y="7974"/>
                </a:cubicBezTo>
                <a:cubicBezTo>
                  <a:pt x="6238" y="7974"/>
                  <a:pt x="8006" y="6186"/>
                  <a:pt x="8006" y="4004"/>
                </a:cubicBezTo>
                <a:cubicBezTo>
                  <a:pt x="8006" y="1803"/>
                  <a:pt x="6239" y="1"/>
                  <a:pt x="4037" y="1"/>
                </a:cubicBezTo>
                <a:cubicBezTo>
                  <a:pt x="4017" y="1"/>
                  <a:pt x="3997" y="1"/>
                  <a:pt x="39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51;p16">
            <a:extLst>
              <a:ext uri="{FF2B5EF4-FFF2-40B4-BE49-F238E27FC236}">
                <a16:creationId xmlns:a16="http://schemas.microsoft.com/office/drawing/2014/main" id="{D8B087A3-71C8-69C9-E5DA-CEE6B18AE6DA}"/>
              </a:ext>
            </a:extLst>
          </p:cNvPr>
          <p:cNvSpPr/>
          <p:nvPr/>
        </p:nvSpPr>
        <p:spPr>
          <a:xfrm>
            <a:off x="1586772" y="4069785"/>
            <a:ext cx="219880" cy="218678"/>
          </a:xfrm>
          <a:custGeom>
            <a:avLst/>
            <a:gdLst/>
            <a:ahLst/>
            <a:cxnLst/>
            <a:rect l="l" t="t" r="r" b="b"/>
            <a:pathLst>
              <a:path w="6039" h="6006" extrusionOk="0">
                <a:moveTo>
                  <a:pt x="3036" y="1"/>
                </a:moveTo>
                <a:cubicBezTo>
                  <a:pt x="1368" y="1"/>
                  <a:pt x="0" y="1335"/>
                  <a:pt x="0" y="3003"/>
                </a:cubicBezTo>
                <a:cubicBezTo>
                  <a:pt x="0" y="4671"/>
                  <a:pt x="1335" y="6005"/>
                  <a:pt x="3003" y="6005"/>
                </a:cubicBezTo>
                <a:cubicBezTo>
                  <a:pt x="3023" y="6006"/>
                  <a:pt x="3043" y="6006"/>
                  <a:pt x="3064" y="6006"/>
                </a:cubicBezTo>
                <a:cubicBezTo>
                  <a:pt x="4703" y="6006"/>
                  <a:pt x="6005" y="4684"/>
                  <a:pt x="6005" y="3036"/>
                </a:cubicBezTo>
                <a:cubicBezTo>
                  <a:pt x="6038" y="1368"/>
                  <a:pt x="4670" y="34"/>
                  <a:pt x="3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52;p16">
            <a:extLst>
              <a:ext uri="{FF2B5EF4-FFF2-40B4-BE49-F238E27FC236}">
                <a16:creationId xmlns:a16="http://schemas.microsoft.com/office/drawing/2014/main" id="{3353FC05-BA53-2A9F-59C2-E015B222C663}"/>
              </a:ext>
            </a:extLst>
          </p:cNvPr>
          <p:cNvSpPr/>
          <p:nvPr/>
        </p:nvSpPr>
        <p:spPr>
          <a:xfrm>
            <a:off x="2155181" y="2727358"/>
            <a:ext cx="598799" cy="500201"/>
          </a:xfrm>
          <a:custGeom>
            <a:avLst/>
            <a:gdLst/>
            <a:ahLst/>
            <a:cxnLst/>
            <a:rect l="l" t="t" r="r" b="b"/>
            <a:pathLst>
              <a:path w="16446" h="13738" extrusionOk="0">
                <a:moveTo>
                  <a:pt x="11947" y="1"/>
                </a:moveTo>
                <a:cubicBezTo>
                  <a:pt x="11284" y="1"/>
                  <a:pt x="10643" y="197"/>
                  <a:pt x="10108" y="611"/>
                </a:cubicBezTo>
                <a:lnTo>
                  <a:pt x="1668" y="6882"/>
                </a:lnTo>
                <a:cubicBezTo>
                  <a:pt x="167" y="8016"/>
                  <a:pt x="1" y="10317"/>
                  <a:pt x="1302" y="12052"/>
                </a:cubicBezTo>
                <a:cubicBezTo>
                  <a:pt x="2123" y="13148"/>
                  <a:pt x="3331" y="13738"/>
                  <a:pt x="4488" y="13738"/>
                </a:cubicBezTo>
                <a:cubicBezTo>
                  <a:pt x="5162" y="13738"/>
                  <a:pt x="5819" y="13537"/>
                  <a:pt x="6372" y="13119"/>
                </a:cubicBezTo>
                <a:lnTo>
                  <a:pt x="14778" y="6848"/>
                </a:lnTo>
                <a:cubicBezTo>
                  <a:pt x="16279" y="5714"/>
                  <a:pt x="16446" y="3413"/>
                  <a:pt x="15145" y="1678"/>
                </a:cubicBezTo>
                <a:cubicBezTo>
                  <a:pt x="14318" y="597"/>
                  <a:pt x="13101" y="1"/>
                  <a:pt x="11947" y="1"/>
                </a:cubicBezTo>
                <a:close/>
              </a:path>
            </a:pathLst>
          </a:custGeom>
          <a:solidFill>
            <a:srgbClr val="E5B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53;p16">
            <a:extLst>
              <a:ext uri="{FF2B5EF4-FFF2-40B4-BE49-F238E27FC236}">
                <a16:creationId xmlns:a16="http://schemas.microsoft.com/office/drawing/2014/main" id="{347E0A8B-2008-5B06-8DD2-9012811CAEAB}"/>
              </a:ext>
            </a:extLst>
          </p:cNvPr>
          <p:cNvSpPr/>
          <p:nvPr/>
        </p:nvSpPr>
        <p:spPr>
          <a:xfrm>
            <a:off x="2201350" y="3027382"/>
            <a:ext cx="597561" cy="500164"/>
          </a:xfrm>
          <a:custGeom>
            <a:avLst/>
            <a:gdLst/>
            <a:ahLst/>
            <a:cxnLst/>
            <a:rect l="l" t="t" r="r" b="b"/>
            <a:pathLst>
              <a:path w="16412" h="13737" extrusionOk="0">
                <a:moveTo>
                  <a:pt x="11936" y="0"/>
                </a:moveTo>
                <a:cubicBezTo>
                  <a:pt x="11271" y="0"/>
                  <a:pt x="10621" y="196"/>
                  <a:pt x="10074" y="610"/>
                </a:cubicBezTo>
                <a:lnTo>
                  <a:pt x="1635" y="6881"/>
                </a:lnTo>
                <a:cubicBezTo>
                  <a:pt x="134" y="8015"/>
                  <a:pt x="0" y="10317"/>
                  <a:pt x="1301" y="12051"/>
                </a:cubicBezTo>
                <a:cubicBezTo>
                  <a:pt x="2102" y="13147"/>
                  <a:pt x="3302" y="13737"/>
                  <a:pt x="4456" y="13737"/>
                </a:cubicBezTo>
                <a:cubicBezTo>
                  <a:pt x="5128" y="13737"/>
                  <a:pt x="5785" y="13536"/>
                  <a:pt x="6338" y="13119"/>
                </a:cubicBezTo>
                <a:lnTo>
                  <a:pt x="14777" y="6848"/>
                </a:lnTo>
                <a:cubicBezTo>
                  <a:pt x="16278" y="5713"/>
                  <a:pt x="16412" y="3412"/>
                  <a:pt x="15111" y="1677"/>
                </a:cubicBezTo>
                <a:cubicBezTo>
                  <a:pt x="14306" y="596"/>
                  <a:pt x="13096" y="0"/>
                  <a:pt x="11936" y="0"/>
                </a:cubicBezTo>
                <a:close/>
              </a:path>
            </a:pathLst>
          </a:custGeom>
          <a:solidFill>
            <a:srgbClr val="E5B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54;p16">
            <a:extLst>
              <a:ext uri="{FF2B5EF4-FFF2-40B4-BE49-F238E27FC236}">
                <a16:creationId xmlns:a16="http://schemas.microsoft.com/office/drawing/2014/main" id="{CE3D21DA-D4CA-C806-1C87-B0BC91698AB0}"/>
              </a:ext>
            </a:extLst>
          </p:cNvPr>
          <p:cNvSpPr/>
          <p:nvPr/>
        </p:nvSpPr>
        <p:spPr>
          <a:xfrm>
            <a:off x="2253563" y="3390507"/>
            <a:ext cx="518660" cy="445185"/>
          </a:xfrm>
          <a:custGeom>
            <a:avLst/>
            <a:gdLst/>
            <a:ahLst/>
            <a:cxnLst/>
            <a:rect l="l" t="t" r="r" b="b"/>
            <a:pathLst>
              <a:path w="14245" h="12227" extrusionOk="0">
                <a:moveTo>
                  <a:pt x="9736" y="1"/>
                </a:moveTo>
                <a:cubicBezTo>
                  <a:pt x="9069" y="1"/>
                  <a:pt x="8420" y="197"/>
                  <a:pt x="7873" y="611"/>
                </a:cubicBezTo>
                <a:lnTo>
                  <a:pt x="1668" y="5381"/>
                </a:lnTo>
                <a:cubicBezTo>
                  <a:pt x="167" y="6515"/>
                  <a:pt x="1" y="8816"/>
                  <a:pt x="1301" y="10518"/>
                </a:cubicBezTo>
                <a:cubicBezTo>
                  <a:pt x="2130" y="11622"/>
                  <a:pt x="3351" y="12227"/>
                  <a:pt x="4516" y="12227"/>
                </a:cubicBezTo>
                <a:cubicBezTo>
                  <a:pt x="5181" y="12227"/>
                  <a:pt x="5827" y="12030"/>
                  <a:pt x="6372" y="11618"/>
                </a:cubicBezTo>
                <a:lnTo>
                  <a:pt x="12576" y="6848"/>
                </a:lnTo>
                <a:cubicBezTo>
                  <a:pt x="14077" y="5714"/>
                  <a:pt x="14244" y="3413"/>
                  <a:pt x="12943" y="1678"/>
                </a:cubicBezTo>
                <a:cubicBezTo>
                  <a:pt x="12116" y="597"/>
                  <a:pt x="10899" y="1"/>
                  <a:pt x="9736" y="1"/>
                </a:cubicBezTo>
                <a:close/>
              </a:path>
            </a:pathLst>
          </a:custGeom>
          <a:solidFill>
            <a:srgbClr val="E5B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55;p16">
            <a:extLst>
              <a:ext uri="{FF2B5EF4-FFF2-40B4-BE49-F238E27FC236}">
                <a16:creationId xmlns:a16="http://schemas.microsoft.com/office/drawing/2014/main" id="{BD8E8D95-65B0-08A2-C3DE-96247193B071}"/>
              </a:ext>
            </a:extLst>
          </p:cNvPr>
          <p:cNvSpPr/>
          <p:nvPr/>
        </p:nvSpPr>
        <p:spPr>
          <a:xfrm>
            <a:off x="2157621" y="2346575"/>
            <a:ext cx="489496" cy="420353"/>
          </a:xfrm>
          <a:custGeom>
            <a:avLst/>
            <a:gdLst/>
            <a:ahLst/>
            <a:cxnLst/>
            <a:rect l="l" t="t" r="r" b="b"/>
            <a:pathLst>
              <a:path w="13444" h="11545" extrusionOk="0">
                <a:moveTo>
                  <a:pt x="8940" y="1"/>
                </a:moveTo>
                <a:cubicBezTo>
                  <a:pt x="8279" y="1"/>
                  <a:pt x="7639" y="194"/>
                  <a:pt x="7105" y="594"/>
                </a:cubicBezTo>
                <a:lnTo>
                  <a:pt x="1635" y="4697"/>
                </a:lnTo>
                <a:cubicBezTo>
                  <a:pt x="167" y="5831"/>
                  <a:pt x="0" y="8133"/>
                  <a:pt x="1301" y="9868"/>
                </a:cubicBezTo>
                <a:cubicBezTo>
                  <a:pt x="2128" y="10949"/>
                  <a:pt x="3332" y="11545"/>
                  <a:pt x="4485" y="11545"/>
                </a:cubicBezTo>
                <a:cubicBezTo>
                  <a:pt x="5146" y="11545"/>
                  <a:pt x="5791" y="11349"/>
                  <a:pt x="6338" y="10935"/>
                </a:cubicBezTo>
                <a:lnTo>
                  <a:pt x="11775" y="6832"/>
                </a:lnTo>
                <a:cubicBezTo>
                  <a:pt x="13276" y="5698"/>
                  <a:pt x="13443" y="3396"/>
                  <a:pt x="12142" y="1695"/>
                </a:cubicBezTo>
                <a:cubicBezTo>
                  <a:pt x="11315" y="591"/>
                  <a:pt x="10095" y="1"/>
                  <a:pt x="8940" y="1"/>
                </a:cubicBezTo>
                <a:close/>
              </a:path>
            </a:pathLst>
          </a:custGeom>
          <a:solidFill>
            <a:srgbClr val="E5B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56;p16">
            <a:extLst>
              <a:ext uri="{FF2B5EF4-FFF2-40B4-BE49-F238E27FC236}">
                <a16:creationId xmlns:a16="http://schemas.microsoft.com/office/drawing/2014/main" id="{2DC4CE24-308C-1587-156F-86BEB0B04F0E}"/>
              </a:ext>
            </a:extLst>
          </p:cNvPr>
          <p:cNvSpPr/>
          <p:nvPr/>
        </p:nvSpPr>
        <p:spPr>
          <a:xfrm>
            <a:off x="919981" y="2424057"/>
            <a:ext cx="174914" cy="642527"/>
          </a:xfrm>
          <a:custGeom>
            <a:avLst/>
            <a:gdLst/>
            <a:ahLst/>
            <a:cxnLst/>
            <a:rect l="l" t="t" r="r" b="b"/>
            <a:pathLst>
              <a:path w="4804" h="17647" extrusionOk="0">
                <a:moveTo>
                  <a:pt x="801" y="1"/>
                </a:moveTo>
                <a:lnTo>
                  <a:pt x="0" y="7073"/>
                </a:lnTo>
                <a:lnTo>
                  <a:pt x="1335" y="17647"/>
                </a:lnTo>
                <a:cubicBezTo>
                  <a:pt x="1335" y="17647"/>
                  <a:pt x="4804" y="11042"/>
                  <a:pt x="4303" y="6772"/>
                </a:cubicBezTo>
                <a:cubicBezTo>
                  <a:pt x="3836" y="2503"/>
                  <a:pt x="801" y="1"/>
                  <a:pt x="801" y="1"/>
                </a:cubicBezTo>
                <a:close/>
              </a:path>
            </a:pathLst>
          </a:custGeom>
          <a:solidFill>
            <a:srgbClr val="E5B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57;p16">
            <a:extLst>
              <a:ext uri="{FF2B5EF4-FFF2-40B4-BE49-F238E27FC236}">
                <a16:creationId xmlns:a16="http://schemas.microsoft.com/office/drawing/2014/main" id="{A70EEAA8-8714-588C-AA5D-027CB55D3194}"/>
              </a:ext>
            </a:extLst>
          </p:cNvPr>
          <p:cNvSpPr/>
          <p:nvPr/>
        </p:nvSpPr>
        <p:spPr>
          <a:xfrm>
            <a:off x="1524843" y="1504504"/>
            <a:ext cx="342509" cy="124049"/>
          </a:xfrm>
          <a:custGeom>
            <a:avLst/>
            <a:gdLst/>
            <a:ahLst/>
            <a:cxnLst/>
            <a:rect l="l" t="t" r="r" b="b"/>
            <a:pathLst>
              <a:path w="9407" h="3407" extrusionOk="0">
                <a:moveTo>
                  <a:pt x="4707" y="0"/>
                </a:moveTo>
                <a:cubicBezTo>
                  <a:pt x="3130" y="0"/>
                  <a:pt x="1555" y="601"/>
                  <a:pt x="367" y="1806"/>
                </a:cubicBezTo>
                <a:cubicBezTo>
                  <a:pt x="0" y="2173"/>
                  <a:pt x="0" y="2773"/>
                  <a:pt x="367" y="3140"/>
                </a:cubicBezTo>
                <a:cubicBezTo>
                  <a:pt x="567" y="3307"/>
                  <a:pt x="801" y="3407"/>
                  <a:pt x="1034" y="3407"/>
                </a:cubicBezTo>
                <a:cubicBezTo>
                  <a:pt x="1268" y="3407"/>
                  <a:pt x="1535" y="3307"/>
                  <a:pt x="1701" y="3140"/>
                </a:cubicBezTo>
                <a:cubicBezTo>
                  <a:pt x="2523" y="2302"/>
                  <a:pt x="3614" y="1885"/>
                  <a:pt x="4707" y="1885"/>
                </a:cubicBezTo>
                <a:cubicBezTo>
                  <a:pt x="5790" y="1885"/>
                  <a:pt x="6876" y="2293"/>
                  <a:pt x="7706" y="3107"/>
                </a:cubicBezTo>
                <a:cubicBezTo>
                  <a:pt x="7889" y="3290"/>
                  <a:pt x="8131" y="3382"/>
                  <a:pt x="8373" y="3382"/>
                </a:cubicBezTo>
                <a:cubicBezTo>
                  <a:pt x="8615" y="3382"/>
                  <a:pt x="8856" y="3290"/>
                  <a:pt x="9040" y="3107"/>
                </a:cubicBezTo>
                <a:cubicBezTo>
                  <a:pt x="9407" y="2740"/>
                  <a:pt x="9407" y="2139"/>
                  <a:pt x="9040" y="1772"/>
                </a:cubicBezTo>
                <a:cubicBezTo>
                  <a:pt x="7843" y="592"/>
                  <a:pt x="6274" y="0"/>
                  <a:pt x="47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58;p16">
            <a:extLst>
              <a:ext uri="{FF2B5EF4-FFF2-40B4-BE49-F238E27FC236}">
                <a16:creationId xmlns:a16="http://schemas.microsoft.com/office/drawing/2014/main" id="{ACEDB289-6976-5629-C117-5B3F5858FD39}"/>
              </a:ext>
            </a:extLst>
          </p:cNvPr>
          <p:cNvSpPr/>
          <p:nvPr/>
        </p:nvSpPr>
        <p:spPr>
          <a:xfrm>
            <a:off x="1162889" y="1105277"/>
            <a:ext cx="1066376" cy="275733"/>
          </a:xfrm>
          <a:custGeom>
            <a:avLst/>
            <a:gdLst/>
            <a:ahLst/>
            <a:cxnLst/>
            <a:rect l="l" t="t" r="r" b="b"/>
            <a:pathLst>
              <a:path w="29288" h="7573" extrusionOk="0">
                <a:moveTo>
                  <a:pt x="14644" y="0"/>
                </a:moveTo>
                <a:cubicBezTo>
                  <a:pt x="9240" y="0"/>
                  <a:pt x="4170" y="2135"/>
                  <a:pt x="367" y="5938"/>
                </a:cubicBezTo>
                <a:cubicBezTo>
                  <a:pt x="0" y="6305"/>
                  <a:pt x="0" y="6905"/>
                  <a:pt x="367" y="7305"/>
                </a:cubicBezTo>
                <a:cubicBezTo>
                  <a:pt x="567" y="7472"/>
                  <a:pt x="801" y="7572"/>
                  <a:pt x="1034" y="7572"/>
                </a:cubicBezTo>
                <a:cubicBezTo>
                  <a:pt x="1268" y="7572"/>
                  <a:pt x="1535" y="7472"/>
                  <a:pt x="1702" y="7272"/>
                </a:cubicBezTo>
                <a:cubicBezTo>
                  <a:pt x="5137" y="3803"/>
                  <a:pt x="9741" y="1902"/>
                  <a:pt x="14644" y="1902"/>
                </a:cubicBezTo>
                <a:lnTo>
                  <a:pt x="14677" y="1902"/>
                </a:lnTo>
                <a:cubicBezTo>
                  <a:pt x="19548" y="1902"/>
                  <a:pt x="24151" y="3770"/>
                  <a:pt x="27587" y="7205"/>
                </a:cubicBezTo>
                <a:cubicBezTo>
                  <a:pt x="27770" y="7389"/>
                  <a:pt x="28012" y="7481"/>
                  <a:pt x="28254" y="7481"/>
                </a:cubicBezTo>
                <a:cubicBezTo>
                  <a:pt x="28496" y="7481"/>
                  <a:pt x="28738" y="7389"/>
                  <a:pt x="28921" y="7205"/>
                </a:cubicBezTo>
                <a:cubicBezTo>
                  <a:pt x="29288" y="6838"/>
                  <a:pt x="29288" y="6238"/>
                  <a:pt x="28921" y="5871"/>
                </a:cubicBezTo>
                <a:cubicBezTo>
                  <a:pt x="25118" y="2068"/>
                  <a:pt x="20048" y="0"/>
                  <a:pt x="14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59;p16">
            <a:extLst>
              <a:ext uri="{FF2B5EF4-FFF2-40B4-BE49-F238E27FC236}">
                <a16:creationId xmlns:a16="http://schemas.microsoft.com/office/drawing/2014/main" id="{4319EE19-1BE6-6E8F-923B-5F9B8312BC12}"/>
              </a:ext>
            </a:extLst>
          </p:cNvPr>
          <p:cNvSpPr/>
          <p:nvPr/>
        </p:nvSpPr>
        <p:spPr>
          <a:xfrm>
            <a:off x="1346903" y="1305447"/>
            <a:ext cx="698380" cy="198034"/>
          </a:xfrm>
          <a:custGeom>
            <a:avLst/>
            <a:gdLst/>
            <a:ahLst/>
            <a:cxnLst/>
            <a:rect l="l" t="t" r="r" b="b"/>
            <a:pathLst>
              <a:path w="19181" h="5439" extrusionOk="0">
                <a:moveTo>
                  <a:pt x="9611" y="1"/>
                </a:moveTo>
                <a:cubicBezTo>
                  <a:pt x="6260" y="1"/>
                  <a:pt x="2911" y="1277"/>
                  <a:pt x="368" y="3837"/>
                </a:cubicBezTo>
                <a:cubicBezTo>
                  <a:pt x="1" y="4204"/>
                  <a:pt x="1" y="4804"/>
                  <a:pt x="368" y="5171"/>
                </a:cubicBezTo>
                <a:cubicBezTo>
                  <a:pt x="568" y="5371"/>
                  <a:pt x="801" y="5438"/>
                  <a:pt x="1035" y="5438"/>
                </a:cubicBezTo>
                <a:cubicBezTo>
                  <a:pt x="1302" y="5438"/>
                  <a:pt x="1535" y="5371"/>
                  <a:pt x="1735" y="5171"/>
                </a:cubicBezTo>
                <a:cubicBezTo>
                  <a:pt x="3895" y="2995"/>
                  <a:pt x="6752" y="1902"/>
                  <a:pt x="9611" y="1902"/>
                </a:cubicBezTo>
                <a:cubicBezTo>
                  <a:pt x="12448" y="1902"/>
                  <a:pt x="15287" y="2978"/>
                  <a:pt x="17446" y="5138"/>
                </a:cubicBezTo>
                <a:cubicBezTo>
                  <a:pt x="17647" y="5321"/>
                  <a:pt x="17897" y="5413"/>
                  <a:pt x="18143" y="5413"/>
                </a:cubicBezTo>
                <a:cubicBezTo>
                  <a:pt x="18389" y="5413"/>
                  <a:pt x="18631" y="5321"/>
                  <a:pt x="18814" y="5138"/>
                </a:cubicBezTo>
                <a:cubicBezTo>
                  <a:pt x="19181" y="4771"/>
                  <a:pt x="19181" y="4170"/>
                  <a:pt x="18814" y="3770"/>
                </a:cubicBezTo>
                <a:cubicBezTo>
                  <a:pt x="16271" y="1260"/>
                  <a:pt x="12940" y="1"/>
                  <a:pt x="96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60;p16">
            <a:extLst>
              <a:ext uri="{FF2B5EF4-FFF2-40B4-BE49-F238E27FC236}">
                <a16:creationId xmlns:a16="http://schemas.microsoft.com/office/drawing/2014/main" id="{80091642-51E0-3FBA-6BDF-566000D229E0}"/>
              </a:ext>
            </a:extLst>
          </p:cNvPr>
          <p:cNvSpPr/>
          <p:nvPr/>
        </p:nvSpPr>
        <p:spPr>
          <a:xfrm>
            <a:off x="1823625" y="3607551"/>
            <a:ext cx="1900784" cy="1535919"/>
          </a:xfrm>
          <a:custGeom>
            <a:avLst/>
            <a:gdLst/>
            <a:ahLst/>
            <a:cxnLst/>
            <a:rect l="l" t="t" r="r" b="b"/>
            <a:pathLst>
              <a:path w="52205" h="42184" extrusionOk="0">
                <a:moveTo>
                  <a:pt x="7606" y="0"/>
                </a:moveTo>
                <a:cubicBezTo>
                  <a:pt x="7207" y="0"/>
                  <a:pt x="6801" y="71"/>
                  <a:pt x="6405" y="220"/>
                </a:cubicBezTo>
                <a:cubicBezTo>
                  <a:pt x="4637" y="887"/>
                  <a:pt x="3736" y="2855"/>
                  <a:pt x="4403" y="4623"/>
                </a:cubicBezTo>
                <a:lnTo>
                  <a:pt x="12609" y="33044"/>
                </a:lnTo>
                <a:cubicBezTo>
                  <a:pt x="11241" y="31009"/>
                  <a:pt x="9740" y="28974"/>
                  <a:pt x="8473" y="27707"/>
                </a:cubicBezTo>
                <a:cubicBezTo>
                  <a:pt x="6686" y="25979"/>
                  <a:pt x="4314" y="25555"/>
                  <a:pt x="2473" y="25555"/>
                </a:cubicBezTo>
                <a:cubicBezTo>
                  <a:pt x="2252" y="25555"/>
                  <a:pt x="2039" y="25561"/>
                  <a:pt x="1835" y="25572"/>
                </a:cubicBezTo>
                <a:cubicBezTo>
                  <a:pt x="734" y="25605"/>
                  <a:pt x="0" y="26773"/>
                  <a:pt x="500" y="27807"/>
                </a:cubicBezTo>
                <a:cubicBezTo>
                  <a:pt x="1901" y="30742"/>
                  <a:pt x="4670" y="36546"/>
                  <a:pt x="7305" y="42184"/>
                </a:cubicBezTo>
                <a:lnTo>
                  <a:pt x="52204" y="42184"/>
                </a:lnTo>
                <a:cubicBezTo>
                  <a:pt x="51870" y="40149"/>
                  <a:pt x="51403" y="38347"/>
                  <a:pt x="50870" y="37113"/>
                </a:cubicBezTo>
                <a:cubicBezTo>
                  <a:pt x="48601" y="31876"/>
                  <a:pt x="46867" y="24004"/>
                  <a:pt x="44065" y="22936"/>
                </a:cubicBezTo>
                <a:cubicBezTo>
                  <a:pt x="43690" y="22795"/>
                  <a:pt x="43329" y="22734"/>
                  <a:pt x="42985" y="22734"/>
                </a:cubicBezTo>
                <a:cubicBezTo>
                  <a:pt x="40727" y="22734"/>
                  <a:pt x="39195" y="25372"/>
                  <a:pt x="39195" y="25372"/>
                </a:cubicBezTo>
                <a:cubicBezTo>
                  <a:pt x="39195" y="25372"/>
                  <a:pt x="37711" y="20209"/>
                  <a:pt x="33681" y="20209"/>
                </a:cubicBezTo>
                <a:cubicBezTo>
                  <a:pt x="33438" y="20209"/>
                  <a:pt x="33186" y="20228"/>
                  <a:pt x="32924" y="20268"/>
                </a:cubicBezTo>
                <a:cubicBezTo>
                  <a:pt x="29888" y="20768"/>
                  <a:pt x="28854" y="26172"/>
                  <a:pt x="28854" y="26172"/>
                </a:cubicBezTo>
                <a:cubicBezTo>
                  <a:pt x="28854" y="26172"/>
                  <a:pt x="26647" y="18891"/>
                  <a:pt x="22870" y="18891"/>
                </a:cubicBezTo>
                <a:cubicBezTo>
                  <a:pt x="22573" y="18891"/>
                  <a:pt x="22266" y="18936"/>
                  <a:pt x="21949" y="19034"/>
                </a:cubicBezTo>
                <a:cubicBezTo>
                  <a:pt x="20248" y="19567"/>
                  <a:pt x="19281" y="21402"/>
                  <a:pt x="18713" y="23470"/>
                </a:cubicBezTo>
                <a:lnTo>
                  <a:pt x="10808" y="2222"/>
                </a:lnTo>
                <a:cubicBezTo>
                  <a:pt x="10290" y="850"/>
                  <a:pt x="8989" y="0"/>
                  <a:pt x="7606" y="0"/>
                </a:cubicBezTo>
                <a:close/>
              </a:path>
            </a:pathLst>
          </a:custGeom>
          <a:solidFill>
            <a:srgbClr val="E5B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61;p16">
            <a:extLst>
              <a:ext uri="{FF2B5EF4-FFF2-40B4-BE49-F238E27FC236}">
                <a16:creationId xmlns:a16="http://schemas.microsoft.com/office/drawing/2014/main" id="{8DCB2DCA-7EBD-F73D-8A06-6B54BE425C2C}"/>
              </a:ext>
            </a:extLst>
          </p:cNvPr>
          <p:cNvSpPr/>
          <p:nvPr/>
        </p:nvSpPr>
        <p:spPr>
          <a:xfrm>
            <a:off x="960672" y="862825"/>
            <a:ext cx="1470843" cy="380316"/>
          </a:xfrm>
          <a:custGeom>
            <a:avLst/>
            <a:gdLst/>
            <a:ahLst/>
            <a:cxnLst/>
            <a:rect l="l" t="t" r="r" b="b"/>
            <a:pathLst>
              <a:path w="29288" h="7573" extrusionOk="0">
                <a:moveTo>
                  <a:pt x="14644" y="0"/>
                </a:moveTo>
                <a:cubicBezTo>
                  <a:pt x="9240" y="0"/>
                  <a:pt x="4170" y="2135"/>
                  <a:pt x="367" y="5938"/>
                </a:cubicBezTo>
                <a:cubicBezTo>
                  <a:pt x="0" y="6305"/>
                  <a:pt x="0" y="6905"/>
                  <a:pt x="367" y="7305"/>
                </a:cubicBezTo>
                <a:cubicBezTo>
                  <a:pt x="567" y="7472"/>
                  <a:pt x="801" y="7572"/>
                  <a:pt x="1034" y="7572"/>
                </a:cubicBezTo>
                <a:cubicBezTo>
                  <a:pt x="1268" y="7572"/>
                  <a:pt x="1535" y="7472"/>
                  <a:pt x="1702" y="7272"/>
                </a:cubicBezTo>
                <a:cubicBezTo>
                  <a:pt x="5137" y="3803"/>
                  <a:pt x="9741" y="1902"/>
                  <a:pt x="14644" y="1902"/>
                </a:cubicBezTo>
                <a:lnTo>
                  <a:pt x="14677" y="1902"/>
                </a:lnTo>
                <a:cubicBezTo>
                  <a:pt x="19548" y="1902"/>
                  <a:pt x="24151" y="3770"/>
                  <a:pt x="27587" y="7205"/>
                </a:cubicBezTo>
                <a:cubicBezTo>
                  <a:pt x="27770" y="7389"/>
                  <a:pt x="28012" y="7481"/>
                  <a:pt x="28254" y="7481"/>
                </a:cubicBezTo>
                <a:cubicBezTo>
                  <a:pt x="28496" y="7481"/>
                  <a:pt x="28738" y="7389"/>
                  <a:pt x="28921" y="7205"/>
                </a:cubicBezTo>
                <a:cubicBezTo>
                  <a:pt x="29288" y="6838"/>
                  <a:pt x="29288" y="6238"/>
                  <a:pt x="28921" y="5871"/>
                </a:cubicBezTo>
                <a:cubicBezTo>
                  <a:pt x="25118" y="2068"/>
                  <a:pt x="20048" y="0"/>
                  <a:pt x="14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62;p16">
            <a:extLst>
              <a:ext uri="{FF2B5EF4-FFF2-40B4-BE49-F238E27FC236}">
                <a16:creationId xmlns:a16="http://schemas.microsoft.com/office/drawing/2014/main" id="{B44DBD98-5618-8D0C-F5BE-95A85FBB8628}"/>
              </a:ext>
            </a:extLst>
          </p:cNvPr>
          <p:cNvSpPr txBox="1">
            <a:spLocks/>
          </p:cNvSpPr>
          <p:nvPr/>
        </p:nvSpPr>
        <p:spPr>
          <a:xfrm>
            <a:off x="1105677" y="3355722"/>
            <a:ext cx="1180800" cy="360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pPr algn="ctr"/>
            <a:r>
              <a:rPr lang="en-US" sz="2500">
                <a:solidFill>
                  <a:schemeClr val="lt1"/>
                </a:solidFill>
              </a:rPr>
              <a:t>PAY</a:t>
            </a:r>
            <a:endParaRPr lang="en-US" sz="2500" dirty="0">
              <a:solidFill>
                <a:schemeClr val="lt1"/>
              </a:solidFill>
            </a:endParaRPr>
          </a:p>
        </p:txBody>
      </p:sp>
    </p:spTree>
    <p:extLst>
      <p:ext uri="{BB962C8B-B14F-4D97-AF65-F5344CB8AC3E}">
        <p14:creationId xmlns:p14="http://schemas.microsoft.com/office/powerpoint/2010/main" val="12970672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E19F8-2B31-5F2A-9FAD-9A29AF577D1F}"/>
              </a:ext>
            </a:extLst>
          </p:cNvPr>
          <p:cNvSpPr>
            <a:spLocks noGrp="1"/>
          </p:cNvSpPr>
          <p:nvPr>
            <p:ph type="title"/>
          </p:nvPr>
        </p:nvSpPr>
        <p:spPr>
          <a:xfrm>
            <a:off x="622495"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Add Sub Category</a:t>
            </a:r>
          </a:p>
        </p:txBody>
      </p:sp>
      <p:pic>
        <p:nvPicPr>
          <p:cNvPr id="4" name="Picture 3">
            <a:extLst>
              <a:ext uri="{FF2B5EF4-FFF2-40B4-BE49-F238E27FC236}">
                <a16:creationId xmlns:a16="http://schemas.microsoft.com/office/drawing/2014/main" id="{324834DA-6E59-0C0B-1664-D4AC58B0F4A1}"/>
              </a:ext>
            </a:extLst>
          </p:cNvPr>
          <p:cNvPicPr>
            <a:picLocks noChangeAspect="1"/>
          </p:cNvPicPr>
          <p:nvPr/>
        </p:nvPicPr>
        <p:blipFill>
          <a:blip r:embed="rId2"/>
          <a:stretch>
            <a:fillRect/>
          </a:stretch>
        </p:blipFill>
        <p:spPr>
          <a:xfrm>
            <a:off x="622494" y="759300"/>
            <a:ext cx="7899009" cy="4443193"/>
          </a:xfrm>
          <a:prstGeom prst="rect">
            <a:avLst/>
          </a:prstGeom>
        </p:spPr>
      </p:pic>
    </p:spTree>
    <p:extLst>
      <p:ext uri="{BB962C8B-B14F-4D97-AF65-F5344CB8AC3E}">
        <p14:creationId xmlns:p14="http://schemas.microsoft.com/office/powerpoint/2010/main" val="13662332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B4682-E68B-2008-B998-4EA712E06563}"/>
              </a:ext>
            </a:extLst>
          </p:cNvPr>
          <p:cNvSpPr>
            <a:spLocks noGrp="1"/>
          </p:cNvSpPr>
          <p:nvPr>
            <p:ph type="title"/>
          </p:nvPr>
        </p:nvSpPr>
        <p:spPr>
          <a:xfrm>
            <a:off x="622495"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Update Sub Category</a:t>
            </a:r>
          </a:p>
        </p:txBody>
      </p:sp>
      <p:pic>
        <p:nvPicPr>
          <p:cNvPr id="4" name="Picture 3">
            <a:extLst>
              <a:ext uri="{FF2B5EF4-FFF2-40B4-BE49-F238E27FC236}">
                <a16:creationId xmlns:a16="http://schemas.microsoft.com/office/drawing/2014/main" id="{555CEC62-5EA0-4949-25C8-FC90DD5A9DBA}"/>
              </a:ext>
            </a:extLst>
          </p:cNvPr>
          <p:cNvPicPr>
            <a:picLocks noChangeAspect="1"/>
          </p:cNvPicPr>
          <p:nvPr/>
        </p:nvPicPr>
        <p:blipFill>
          <a:blip r:embed="rId2"/>
          <a:stretch>
            <a:fillRect/>
          </a:stretch>
        </p:blipFill>
        <p:spPr>
          <a:xfrm>
            <a:off x="622495" y="700307"/>
            <a:ext cx="7899009" cy="4443193"/>
          </a:xfrm>
          <a:prstGeom prst="rect">
            <a:avLst/>
          </a:prstGeom>
        </p:spPr>
      </p:pic>
    </p:spTree>
    <p:extLst>
      <p:ext uri="{BB962C8B-B14F-4D97-AF65-F5344CB8AC3E}">
        <p14:creationId xmlns:p14="http://schemas.microsoft.com/office/powerpoint/2010/main" val="3312398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0731D-67C7-9C71-D75E-C21498B98B3F}"/>
              </a:ext>
            </a:extLst>
          </p:cNvPr>
          <p:cNvSpPr>
            <a:spLocks noGrp="1"/>
          </p:cNvSpPr>
          <p:nvPr>
            <p:ph type="title"/>
          </p:nvPr>
        </p:nvSpPr>
        <p:spPr>
          <a:xfrm>
            <a:off x="622495"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Sub Sub Categorys</a:t>
            </a:r>
          </a:p>
        </p:txBody>
      </p:sp>
      <p:pic>
        <p:nvPicPr>
          <p:cNvPr id="5" name="Picture 4">
            <a:extLst>
              <a:ext uri="{FF2B5EF4-FFF2-40B4-BE49-F238E27FC236}">
                <a16:creationId xmlns:a16="http://schemas.microsoft.com/office/drawing/2014/main" id="{CA912515-5F96-0545-6D62-60688B0C5C29}"/>
              </a:ext>
            </a:extLst>
          </p:cNvPr>
          <p:cNvPicPr>
            <a:picLocks noChangeAspect="1"/>
          </p:cNvPicPr>
          <p:nvPr/>
        </p:nvPicPr>
        <p:blipFill>
          <a:blip r:embed="rId2"/>
          <a:stretch>
            <a:fillRect/>
          </a:stretch>
        </p:blipFill>
        <p:spPr>
          <a:xfrm>
            <a:off x="622495" y="651069"/>
            <a:ext cx="7899009" cy="4443193"/>
          </a:xfrm>
          <a:prstGeom prst="rect">
            <a:avLst/>
          </a:prstGeom>
        </p:spPr>
      </p:pic>
    </p:spTree>
    <p:extLst>
      <p:ext uri="{BB962C8B-B14F-4D97-AF65-F5344CB8AC3E}">
        <p14:creationId xmlns:p14="http://schemas.microsoft.com/office/powerpoint/2010/main" val="14818632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5178C-C3BD-B8A4-B86E-42DA7C6FF75B}"/>
              </a:ext>
            </a:extLst>
          </p:cNvPr>
          <p:cNvSpPr>
            <a:spLocks noGrp="1"/>
          </p:cNvSpPr>
          <p:nvPr>
            <p:ph type="title"/>
          </p:nvPr>
        </p:nvSpPr>
        <p:spPr>
          <a:xfrm>
            <a:off x="622495"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Add Sub </a:t>
            </a:r>
            <a:r>
              <a:rPr lang="en-US" sz="3200" dirty="0" err="1">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Sub</a:t>
            </a:r>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 Category</a:t>
            </a:r>
          </a:p>
        </p:txBody>
      </p:sp>
      <p:pic>
        <p:nvPicPr>
          <p:cNvPr id="4" name="Picture 3">
            <a:extLst>
              <a:ext uri="{FF2B5EF4-FFF2-40B4-BE49-F238E27FC236}">
                <a16:creationId xmlns:a16="http://schemas.microsoft.com/office/drawing/2014/main" id="{1D81467C-54A1-AA07-F279-B81C86630C63}"/>
              </a:ext>
            </a:extLst>
          </p:cNvPr>
          <p:cNvPicPr>
            <a:picLocks noChangeAspect="1"/>
          </p:cNvPicPr>
          <p:nvPr/>
        </p:nvPicPr>
        <p:blipFill>
          <a:blip r:embed="rId2"/>
          <a:stretch>
            <a:fillRect/>
          </a:stretch>
        </p:blipFill>
        <p:spPr>
          <a:xfrm>
            <a:off x="622494" y="727960"/>
            <a:ext cx="7899009" cy="4443193"/>
          </a:xfrm>
          <a:prstGeom prst="rect">
            <a:avLst/>
          </a:prstGeom>
        </p:spPr>
      </p:pic>
    </p:spTree>
    <p:extLst>
      <p:ext uri="{BB962C8B-B14F-4D97-AF65-F5344CB8AC3E}">
        <p14:creationId xmlns:p14="http://schemas.microsoft.com/office/powerpoint/2010/main" val="18499193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B306A-4504-C4ED-2A21-3079B14967CB}"/>
              </a:ext>
            </a:extLst>
          </p:cNvPr>
          <p:cNvSpPr>
            <a:spLocks noGrp="1"/>
          </p:cNvSpPr>
          <p:nvPr>
            <p:ph type="title"/>
          </p:nvPr>
        </p:nvSpPr>
        <p:spPr>
          <a:xfrm>
            <a:off x="622495"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 Update Sub Sub Category</a:t>
            </a:r>
          </a:p>
        </p:txBody>
      </p:sp>
      <p:pic>
        <p:nvPicPr>
          <p:cNvPr id="9" name="Picture 8">
            <a:extLst>
              <a:ext uri="{FF2B5EF4-FFF2-40B4-BE49-F238E27FC236}">
                <a16:creationId xmlns:a16="http://schemas.microsoft.com/office/drawing/2014/main" id="{52B91DAF-17B0-7501-D0F5-9744A9A724BC}"/>
              </a:ext>
            </a:extLst>
          </p:cNvPr>
          <p:cNvPicPr>
            <a:picLocks noChangeAspect="1"/>
          </p:cNvPicPr>
          <p:nvPr/>
        </p:nvPicPr>
        <p:blipFill>
          <a:blip r:embed="rId2"/>
          <a:stretch>
            <a:fillRect/>
          </a:stretch>
        </p:blipFill>
        <p:spPr>
          <a:xfrm>
            <a:off x="622495" y="774048"/>
            <a:ext cx="7899009" cy="4443193"/>
          </a:xfrm>
          <a:prstGeom prst="rect">
            <a:avLst/>
          </a:prstGeom>
        </p:spPr>
      </p:pic>
    </p:spTree>
    <p:extLst>
      <p:ext uri="{BB962C8B-B14F-4D97-AF65-F5344CB8AC3E}">
        <p14:creationId xmlns:p14="http://schemas.microsoft.com/office/powerpoint/2010/main" val="19316254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B306A-4504-C4ED-2A21-3079B14967CB}"/>
              </a:ext>
            </a:extLst>
          </p:cNvPr>
          <p:cNvSpPr>
            <a:spLocks noGrp="1"/>
          </p:cNvSpPr>
          <p:nvPr>
            <p:ph type="title"/>
          </p:nvPr>
        </p:nvSpPr>
        <p:spPr>
          <a:xfrm>
            <a:off x="622495"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 Products </a:t>
            </a:r>
          </a:p>
        </p:txBody>
      </p:sp>
      <p:pic>
        <p:nvPicPr>
          <p:cNvPr id="5" name="Picture 4">
            <a:extLst>
              <a:ext uri="{FF2B5EF4-FFF2-40B4-BE49-F238E27FC236}">
                <a16:creationId xmlns:a16="http://schemas.microsoft.com/office/drawing/2014/main" id="{4B8DDF13-0BBF-25BC-6357-855AF99C69F4}"/>
              </a:ext>
            </a:extLst>
          </p:cNvPr>
          <p:cNvPicPr>
            <a:picLocks noChangeAspect="1"/>
          </p:cNvPicPr>
          <p:nvPr/>
        </p:nvPicPr>
        <p:blipFill>
          <a:blip r:embed="rId2"/>
          <a:stretch>
            <a:fillRect/>
          </a:stretch>
        </p:blipFill>
        <p:spPr>
          <a:xfrm>
            <a:off x="622495" y="700307"/>
            <a:ext cx="7899009" cy="4443193"/>
          </a:xfrm>
          <a:prstGeom prst="rect">
            <a:avLst/>
          </a:prstGeom>
        </p:spPr>
      </p:pic>
    </p:spTree>
    <p:extLst>
      <p:ext uri="{BB962C8B-B14F-4D97-AF65-F5344CB8AC3E}">
        <p14:creationId xmlns:p14="http://schemas.microsoft.com/office/powerpoint/2010/main" val="29128977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B306A-4504-C4ED-2A21-3079B14967CB}"/>
              </a:ext>
            </a:extLst>
          </p:cNvPr>
          <p:cNvSpPr>
            <a:spLocks noGrp="1"/>
          </p:cNvSpPr>
          <p:nvPr>
            <p:ph type="title"/>
          </p:nvPr>
        </p:nvSpPr>
        <p:spPr>
          <a:xfrm>
            <a:off x="622495"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 Product Detail </a:t>
            </a:r>
          </a:p>
        </p:txBody>
      </p:sp>
      <p:pic>
        <p:nvPicPr>
          <p:cNvPr id="4" name="Picture 3">
            <a:extLst>
              <a:ext uri="{FF2B5EF4-FFF2-40B4-BE49-F238E27FC236}">
                <a16:creationId xmlns:a16="http://schemas.microsoft.com/office/drawing/2014/main" id="{3A45DB8B-2E17-7813-550C-126F5A0DF666}"/>
              </a:ext>
            </a:extLst>
          </p:cNvPr>
          <p:cNvPicPr>
            <a:picLocks noChangeAspect="1"/>
          </p:cNvPicPr>
          <p:nvPr/>
        </p:nvPicPr>
        <p:blipFill>
          <a:blip r:embed="rId2"/>
          <a:stretch>
            <a:fillRect/>
          </a:stretch>
        </p:blipFill>
        <p:spPr>
          <a:xfrm>
            <a:off x="622495" y="700307"/>
            <a:ext cx="7899009" cy="4443193"/>
          </a:xfrm>
          <a:prstGeom prst="rect">
            <a:avLst/>
          </a:prstGeom>
        </p:spPr>
      </p:pic>
    </p:spTree>
    <p:extLst>
      <p:ext uri="{BB962C8B-B14F-4D97-AF65-F5344CB8AC3E}">
        <p14:creationId xmlns:p14="http://schemas.microsoft.com/office/powerpoint/2010/main" val="41514406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B306A-4504-C4ED-2A21-3079B14967CB}"/>
              </a:ext>
            </a:extLst>
          </p:cNvPr>
          <p:cNvSpPr>
            <a:spLocks noGrp="1"/>
          </p:cNvSpPr>
          <p:nvPr>
            <p:ph type="title"/>
          </p:nvPr>
        </p:nvSpPr>
        <p:spPr>
          <a:xfrm>
            <a:off x="622495"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Orders</a:t>
            </a:r>
          </a:p>
        </p:txBody>
      </p:sp>
      <p:pic>
        <p:nvPicPr>
          <p:cNvPr id="5" name="Picture 4">
            <a:extLst>
              <a:ext uri="{FF2B5EF4-FFF2-40B4-BE49-F238E27FC236}">
                <a16:creationId xmlns:a16="http://schemas.microsoft.com/office/drawing/2014/main" id="{C983067B-1FEB-5FAE-2DAE-CA091C6768D5}"/>
              </a:ext>
            </a:extLst>
          </p:cNvPr>
          <p:cNvPicPr>
            <a:picLocks noChangeAspect="1"/>
          </p:cNvPicPr>
          <p:nvPr/>
        </p:nvPicPr>
        <p:blipFill>
          <a:blip r:embed="rId2"/>
          <a:stretch>
            <a:fillRect/>
          </a:stretch>
        </p:blipFill>
        <p:spPr>
          <a:xfrm>
            <a:off x="622494" y="700307"/>
            <a:ext cx="7899009" cy="4443193"/>
          </a:xfrm>
          <a:prstGeom prst="rect">
            <a:avLst/>
          </a:prstGeom>
        </p:spPr>
      </p:pic>
    </p:spTree>
    <p:extLst>
      <p:ext uri="{BB962C8B-B14F-4D97-AF65-F5344CB8AC3E}">
        <p14:creationId xmlns:p14="http://schemas.microsoft.com/office/powerpoint/2010/main" val="881412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B306A-4504-C4ED-2A21-3079B14967CB}"/>
              </a:ext>
            </a:extLst>
          </p:cNvPr>
          <p:cNvSpPr>
            <a:spLocks noGrp="1"/>
          </p:cNvSpPr>
          <p:nvPr>
            <p:ph type="title"/>
          </p:nvPr>
        </p:nvSpPr>
        <p:spPr>
          <a:xfrm>
            <a:off x="622495"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Order Detail</a:t>
            </a:r>
          </a:p>
        </p:txBody>
      </p:sp>
      <p:pic>
        <p:nvPicPr>
          <p:cNvPr id="4" name="Picture 3">
            <a:extLst>
              <a:ext uri="{FF2B5EF4-FFF2-40B4-BE49-F238E27FC236}">
                <a16:creationId xmlns:a16="http://schemas.microsoft.com/office/drawing/2014/main" id="{E3BD14D1-4E70-F17C-445A-F0E3290734FB}"/>
              </a:ext>
            </a:extLst>
          </p:cNvPr>
          <p:cNvPicPr>
            <a:picLocks noChangeAspect="1"/>
          </p:cNvPicPr>
          <p:nvPr/>
        </p:nvPicPr>
        <p:blipFill>
          <a:blip r:embed="rId2"/>
          <a:stretch>
            <a:fillRect/>
          </a:stretch>
        </p:blipFill>
        <p:spPr>
          <a:xfrm>
            <a:off x="569664" y="670590"/>
            <a:ext cx="7951840" cy="4472910"/>
          </a:xfrm>
          <a:prstGeom prst="rect">
            <a:avLst/>
          </a:prstGeom>
        </p:spPr>
      </p:pic>
    </p:spTree>
    <p:extLst>
      <p:ext uri="{BB962C8B-B14F-4D97-AF65-F5344CB8AC3E}">
        <p14:creationId xmlns:p14="http://schemas.microsoft.com/office/powerpoint/2010/main" val="19356347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B306A-4504-C4ED-2A21-3079B14967CB}"/>
              </a:ext>
            </a:extLst>
          </p:cNvPr>
          <p:cNvSpPr>
            <a:spLocks noGrp="1"/>
          </p:cNvSpPr>
          <p:nvPr>
            <p:ph type="title"/>
          </p:nvPr>
        </p:nvSpPr>
        <p:spPr>
          <a:xfrm>
            <a:off x="622495"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Feedbacks</a:t>
            </a:r>
          </a:p>
        </p:txBody>
      </p:sp>
      <p:pic>
        <p:nvPicPr>
          <p:cNvPr id="7" name="Picture 6">
            <a:extLst>
              <a:ext uri="{FF2B5EF4-FFF2-40B4-BE49-F238E27FC236}">
                <a16:creationId xmlns:a16="http://schemas.microsoft.com/office/drawing/2014/main" id="{550D77FC-2F7F-1D2C-C415-3C912FF84266}"/>
              </a:ext>
            </a:extLst>
          </p:cNvPr>
          <p:cNvPicPr>
            <a:picLocks noChangeAspect="1"/>
          </p:cNvPicPr>
          <p:nvPr/>
        </p:nvPicPr>
        <p:blipFill>
          <a:blip r:embed="rId2"/>
          <a:stretch>
            <a:fillRect/>
          </a:stretch>
        </p:blipFill>
        <p:spPr>
          <a:xfrm>
            <a:off x="567812" y="692933"/>
            <a:ext cx="7899009" cy="4443193"/>
          </a:xfrm>
          <a:prstGeom prst="rect">
            <a:avLst/>
          </a:prstGeom>
        </p:spPr>
      </p:pic>
    </p:spTree>
    <p:extLst>
      <p:ext uri="{BB962C8B-B14F-4D97-AF65-F5344CB8AC3E}">
        <p14:creationId xmlns:p14="http://schemas.microsoft.com/office/powerpoint/2010/main" val="3730066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1C6E74-E143-C330-48EA-CFA28A19C98F}"/>
              </a:ext>
            </a:extLst>
          </p:cNvPr>
          <p:cNvPicPr>
            <a:picLocks noChangeAspect="1"/>
          </p:cNvPicPr>
          <p:nvPr/>
        </p:nvPicPr>
        <p:blipFill>
          <a:blip r:embed="rId2">
            <a:duotone>
              <a:prstClr val="black"/>
              <a:srgbClr val="002060">
                <a:tint val="45000"/>
                <a:satMod val="400000"/>
              </a:srgbClr>
            </a:duotone>
            <a:extLst>
              <a:ext uri="{BEBA8EAE-BF5A-486C-A8C5-ECC9F3942E4B}">
                <a14:imgProps xmlns:a14="http://schemas.microsoft.com/office/drawing/2010/main">
                  <a14:imgLayer r:embed="rId3">
                    <a14:imgEffect>
                      <a14:artisticGlass/>
                    </a14:imgEffect>
                  </a14:imgLayer>
                </a14:imgProps>
              </a:ext>
            </a:extLst>
          </a:blip>
          <a:stretch>
            <a:fillRect/>
          </a:stretch>
        </p:blipFill>
        <p:spPr>
          <a:xfrm>
            <a:off x="-2" y="582824"/>
            <a:ext cx="3937518" cy="1374747"/>
          </a:xfrm>
          <a:prstGeom prst="rect">
            <a:avLst/>
          </a:prstGeom>
        </p:spPr>
      </p:pic>
      <p:sp>
        <p:nvSpPr>
          <p:cNvPr id="5" name="TextBox 4">
            <a:extLst>
              <a:ext uri="{FF2B5EF4-FFF2-40B4-BE49-F238E27FC236}">
                <a16:creationId xmlns:a16="http://schemas.microsoft.com/office/drawing/2014/main" id="{19BAFEDC-CA77-AF35-C5D9-E2D632F7F0E8}"/>
              </a:ext>
            </a:extLst>
          </p:cNvPr>
          <p:cNvSpPr txBox="1"/>
          <p:nvPr/>
        </p:nvSpPr>
        <p:spPr>
          <a:xfrm flipH="1">
            <a:off x="-1" y="110489"/>
            <a:ext cx="4987211" cy="830997"/>
          </a:xfrm>
          <a:prstGeom prst="rect">
            <a:avLst/>
          </a:prstGeom>
          <a:noFill/>
        </p:spPr>
        <p:txBody>
          <a:bodyPr wrap="square" rtlCol="0">
            <a:spAutoFit/>
          </a:bodyPr>
          <a:lstStyle/>
          <a:p>
            <a:r>
              <a:rPr lang="en-US" sz="2400" b="1" dirty="0">
                <a:solidFill>
                  <a:schemeClr val="tx1"/>
                </a:solidFill>
                <a:latin typeface="Times New Roman" panose="02020603050405020304" pitchFamily="18" charset="0"/>
                <a:cs typeface="Times New Roman" panose="02020603050405020304" pitchFamily="18" charset="0"/>
              </a:rPr>
              <a:t>ORGANIZATIONAL </a:t>
            </a:r>
          </a:p>
          <a:p>
            <a:r>
              <a:rPr lang="en-US" sz="2400" b="1" dirty="0">
                <a:solidFill>
                  <a:schemeClr val="tx1"/>
                </a:solidFill>
                <a:latin typeface="Times New Roman" panose="02020603050405020304" pitchFamily="18" charset="0"/>
                <a:cs typeface="Times New Roman" panose="02020603050405020304" pitchFamily="18" charset="0"/>
              </a:rPr>
              <a:t>PROFILE</a:t>
            </a:r>
          </a:p>
        </p:txBody>
      </p:sp>
      <p:graphicFrame>
        <p:nvGraphicFramePr>
          <p:cNvPr id="3" name="Table 6">
            <a:extLst>
              <a:ext uri="{FF2B5EF4-FFF2-40B4-BE49-F238E27FC236}">
                <a16:creationId xmlns:a16="http://schemas.microsoft.com/office/drawing/2014/main" id="{DEE21B76-E28D-3ED3-2842-920A6E1F4FA5}"/>
              </a:ext>
            </a:extLst>
          </p:cNvPr>
          <p:cNvGraphicFramePr>
            <a:graphicFrameLocks noGrp="1"/>
          </p:cNvGraphicFramePr>
          <p:nvPr>
            <p:extLst>
              <p:ext uri="{D42A27DB-BD31-4B8C-83A1-F6EECF244321}">
                <p14:modId xmlns:p14="http://schemas.microsoft.com/office/powerpoint/2010/main" val="2636372742"/>
              </p:ext>
            </p:extLst>
          </p:nvPr>
        </p:nvGraphicFramePr>
        <p:xfrm>
          <a:off x="0" y="2115266"/>
          <a:ext cx="4945257" cy="3167865"/>
        </p:xfrm>
        <a:graphic>
          <a:graphicData uri="http://schemas.openxmlformats.org/drawingml/2006/table">
            <a:tbl>
              <a:tblPr firstRow="1" bandRow="1">
                <a:tableStyleId>{00A15C55-8517-42AA-B614-E9B94910E393}</a:tableStyleId>
              </a:tblPr>
              <a:tblGrid>
                <a:gridCol w="1543878">
                  <a:extLst>
                    <a:ext uri="{9D8B030D-6E8A-4147-A177-3AD203B41FA5}">
                      <a16:colId xmlns:a16="http://schemas.microsoft.com/office/drawing/2014/main" val="3488437928"/>
                    </a:ext>
                  </a:extLst>
                </a:gridCol>
                <a:gridCol w="3401379">
                  <a:extLst>
                    <a:ext uri="{9D8B030D-6E8A-4147-A177-3AD203B41FA5}">
                      <a16:colId xmlns:a16="http://schemas.microsoft.com/office/drawing/2014/main" val="698457688"/>
                    </a:ext>
                  </a:extLst>
                </a:gridCol>
              </a:tblGrid>
              <a:tr h="684464">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en-US" sz="2400" u="sng" dirty="0">
                          <a:solidFill>
                            <a:schemeClr val="tx1">
                              <a:lumMod val="95000"/>
                              <a:lumOff val="5000"/>
                            </a:schemeClr>
                          </a:solidFill>
                          <a:latin typeface="Oswald" panose="00000500000000000000" pitchFamily="2" charset="0"/>
                        </a:rPr>
                        <a:t>Janovis Infotech</a:t>
                      </a:r>
                      <a:endParaRPr kumimoji="0" lang="en-US" altLang="en-US" sz="2400" b="0" u="none" strike="noStrike" cap="none" normalizeH="0" baseline="0" dirty="0">
                        <a:ln>
                          <a:noFill/>
                        </a:ln>
                        <a:solidFill>
                          <a:schemeClr val="tx1">
                            <a:lumMod val="95000"/>
                            <a:lumOff val="5000"/>
                          </a:schemeClr>
                        </a:solidFill>
                        <a:effectLst/>
                        <a:latin typeface="Oswald" panose="00000500000000000000" pitchFamily="2" charset="0"/>
                      </a:endParaRPr>
                    </a:p>
                    <a:p>
                      <a:endParaRPr lang="en-US" dirty="0"/>
                    </a:p>
                  </a:txBody>
                  <a:tcPr/>
                </a:tc>
                <a:tc hMerge="1">
                  <a:txBody>
                    <a:bodyPr/>
                    <a:lstStyle/>
                    <a:p>
                      <a:endParaRPr lang="en-US" dirty="0"/>
                    </a:p>
                  </a:txBody>
                  <a:tcPr/>
                </a:tc>
                <a:extLst>
                  <a:ext uri="{0D108BD9-81ED-4DB2-BD59-A6C34878D82A}">
                    <a16:rowId xmlns:a16="http://schemas.microsoft.com/office/drawing/2014/main" val="2028778444"/>
                  </a:ext>
                </a:extLst>
              </a:tr>
              <a:tr h="528904">
                <a:tc>
                  <a:txBody>
                    <a:bodyPr/>
                    <a:lstStyle/>
                    <a:p>
                      <a:r>
                        <a:rPr kumimoji="0" lang="en-US" altLang="en-US" sz="1400" b="0" u="none" strike="noStrike" cap="none" normalizeH="0" baseline="0" dirty="0">
                          <a:ln>
                            <a:noFill/>
                          </a:ln>
                          <a:solidFill>
                            <a:schemeClr val="tx1">
                              <a:lumMod val="95000"/>
                              <a:lumOff val="5000"/>
                            </a:schemeClr>
                          </a:solidFill>
                          <a:effectLst/>
                          <a:latin typeface="Lora" pitchFamily="2" charset="0"/>
                        </a:rPr>
                        <a:t>Company Name:</a:t>
                      </a:r>
                      <a:endParaRPr lang="en-US" dirty="0">
                        <a:latin typeface="Lora"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en-US" sz="1400" b="0" u="none" strike="noStrike" cap="none" normalizeH="0" baseline="0" dirty="0">
                          <a:ln>
                            <a:noFill/>
                          </a:ln>
                          <a:solidFill>
                            <a:schemeClr val="tx1">
                              <a:lumMod val="95000"/>
                              <a:lumOff val="5000"/>
                            </a:schemeClr>
                          </a:solidFill>
                          <a:effectLst/>
                          <a:latin typeface="Lora" pitchFamily="2" charset="0"/>
                        </a:rPr>
                        <a:t>Janovis Infotech</a:t>
                      </a:r>
                      <a:endParaRPr kumimoji="0" lang="en-US" altLang="en-US" sz="700" b="0" u="none" strike="noStrike" cap="none" normalizeH="0" baseline="0" dirty="0">
                        <a:ln>
                          <a:noFill/>
                        </a:ln>
                        <a:solidFill>
                          <a:schemeClr val="tx1">
                            <a:lumMod val="95000"/>
                            <a:lumOff val="5000"/>
                          </a:schemeClr>
                        </a:solidFill>
                        <a:effectLst/>
                        <a:latin typeface="Lora" pitchFamily="2" charset="0"/>
                      </a:endParaRPr>
                    </a:p>
                    <a:p>
                      <a:endParaRPr lang="en-US" dirty="0">
                        <a:latin typeface="Lora" pitchFamily="2" charset="0"/>
                      </a:endParaRPr>
                    </a:p>
                  </a:txBody>
                  <a:tcPr/>
                </a:tc>
                <a:extLst>
                  <a:ext uri="{0D108BD9-81ED-4DB2-BD59-A6C34878D82A}">
                    <a16:rowId xmlns:a16="http://schemas.microsoft.com/office/drawing/2014/main" val="1266399398"/>
                  </a:ext>
                </a:extLst>
              </a:tr>
              <a:tr h="528904">
                <a:tc>
                  <a:txBody>
                    <a:bodyPr/>
                    <a:lstStyle/>
                    <a:p>
                      <a:r>
                        <a:rPr kumimoji="0" lang="en-US" altLang="en-US" sz="1400" b="0" u="none" strike="noStrike" cap="none" normalizeH="0" baseline="0" dirty="0">
                          <a:ln>
                            <a:noFill/>
                          </a:ln>
                          <a:solidFill>
                            <a:schemeClr val="tx1">
                              <a:lumMod val="95000"/>
                              <a:lumOff val="5000"/>
                            </a:schemeClr>
                          </a:solidFill>
                          <a:effectLst/>
                          <a:latin typeface="Lora" pitchFamily="2" charset="0"/>
                        </a:rPr>
                        <a:t>Address:</a:t>
                      </a:r>
                      <a:endParaRPr lang="en-US" dirty="0">
                        <a:latin typeface="Lora"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en-US" sz="1400" b="0" u="none" strike="noStrike" cap="none" normalizeH="0" baseline="0" dirty="0">
                          <a:ln>
                            <a:noFill/>
                          </a:ln>
                          <a:solidFill>
                            <a:schemeClr val="tx1">
                              <a:lumMod val="95000"/>
                              <a:lumOff val="5000"/>
                            </a:schemeClr>
                          </a:solidFill>
                          <a:effectLst/>
                          <a:latin typeface="Lora" pitchFamily="2" charset="0"/>
                        </a:rPr>
                        <a:t>910 Shivalik </a:t>
                      </a:r>
                      <a:r>
                        <a:rPr lang="en-US" altLang="en-US" sz="1400" dirty="0">
                          <a:solidFill>
                            <a:schemeClr val="tx1">
                              <a:lumMod val="95000"/>
                              <a:lumOff val="5000"/>
                            </a:schemeClr>
                          </a:solidFill>
                          <a:latin typeface="Lora" pitchFamily="2" charset="0"/>
                        </a:rPr>
                        <a:t>S</a:t>
                      </a:r>
                      <a:r>
                        <a:rPr kumimoji="0" lang="en-US" altLang="en-US" sz="1400" b="0" u="none" strike="noStrike" cap="none" normalizeH="0" baseline="0" dirty="0">
                          <a:ln>
                            <a:noFill/>
                          </a:ln>
                          <a:solidFill>
                            <a:schemeClr val="tx1">
                              <a:lumMod val="95000"/>
                              <a:lumOff val="5000"/>
                            </a:schemeClr>
                          </a:solidFill>
                          <a:effectLst/>
                          <a:latin typeface="Lora" pitchFamily="2" charset="0"/>
                        </a:rPr>
                        <a:t>hilp</a:t>
                      </a:r>
                      <a:r>
                        <a:rPr lang="en-US" altLang="en-US" sz="1400" dirty="0">
                          <a:solidFill>
                            <a:schemeClr val="tx1">
                              <a:lumMod val="95000"/>
                              <a:lumOff val="5000"/>
                            </a:schemeClr>
                          </a:solidFill>
                          <a:latin typeface="Lora" pitchFamily="2" charset="0"/>
                        </a:rPr>
                        <a:t>, Iskcon cross road, Ahmedabad-380008</a:t>
                      </a:r>
                      <a:endParaRPr lang="en-IN" sz="1500" dirty="0">
                        <a:solidFill>
                          <a:schemeClr val="tx1">
                            <a:lumMod val="95000"/>
                            <a:lumOff val="5000"/>
                          </a:schemeClr>
                        </a:solidFill>
                        <a:latin typeface="Lora" pitchFamily="2" charset="0"/>
                        <a:cs typeface="Times New Roman" panose="02020603050405020304" pitchFamily="18" charset="0"/>
                      </a:endParaRPr>
                    </a:p>
                  </a:txBody>
                  <a:tcPr/>
                </a:tc>
                <a:extLst>
                  <a:ext uri="{0D108BD9-81ED-4DB2-BD59-A6C34878D82A}">
                    <a16:rowId xmlns:a16="http://schemas.microsoft.com/office/drawing/2014/main" val="3862499054"/>
                  </a:ext>
                </a:extLst>
              </a:tr>
              <a:tr h="378529">
                <a:tc>
                  <a:txBody>
                    <a:bodyPr/>
                    <a:lstStyle/>
                    <a:p>
                      <a:r>
                        <a:rPr lang="en-US" altLang="en-US" sz="1400" dirty="0">
                          <a:solidFill>
                            <a:schemeClr val="tx1">
                              <a:lumMod val="95000"/>
                              <a:lumOff val="5000"/>
                            </a:schemeClr>
                          </a:solidFill>
                          <a:latin typeface="Lora" pitchFamily="2" charset="0"/>
                        </a:rPr>
                        <a:t>Email-Id:</a:t>
                      </a:r>
                      <a:endParaRPr lang="en-US" dirty="0">
                        <a:latin typeface="Lora" pitchFamily="2" charset="0"/>
                      </a:endParaRPr>
                    </a:p>
                  </a:txBody>
                  <a:tcPr/>
                </a:tc>
                <a:tc>
                  <a:txBody>
                    <a:bodyPr/>
                    <a:lstStyle/>
                    <a:p>
                      <a:r>
                        <a:rPr lang="en-US" altLang="en-US" sz="1400" dirty="0">
                          <a:solidFill>
                            <a:schemeClr val="tx1">
                              <a:lumMod val="95000"/>
                              <a:lumOff val="5000"/>
                            </a:schemeClr>
                          </a:solidFill>
                          <a:latin typeface="Lora" pitchFamily="2" charset="0"/>
                          <a:hlinkClick r:id="rId4">
                            <a:extLst>
                              <a:ext uri="{A12FA001-AC4F-418D-AE19-62706E023703}">
                                <ahyp:hlinkClr xmlns:ahyp="http://schemas.microsoft.com/office/drawing/2018/hyperlinkcolor" val="tx"/>
                              </a:ext>
                            </a:extLst>
                          </a:hlinkClick>
                        </a:rPr>
                        <a:t>info@janovisinfotech.co.in</a:t>
                      </a:r>
                      <a:endParaRPr lang="en-US" dirty="0">
                        <a:latin typeface="Lora" pitchFamily="2" charset="0"/>
                      </a:endParaRPr>
                    </a:p>
                  </a:txBody>
                  <a:tcPr/>
                </a:tc>
                <a:extLst>
                  <a:ext uri="{0D108BD9-81ED-4DB2-BD59-A6C34878D82A}">
                    <a16:rowId xmlns:a16="http://schemas.microsoft.com/office/drawing/2014/main" val="3825350124"/>
                  </a:ext>
                </a:extLst>
              </a:tr>
              <a:tr h="378529">
                <a:tc>
                  <a:txBody>
                    <a:bodyPr/>
                    <a:lstStyle/>
                    <a:p>
                      <a:r>
                        <a:rPr kumimoji="0" lang="en-US" altLang="en-US" sz="1400" b="0" u="none" strike="noStrike" cap="none" normalizeH="0" baseline="0" dirty="0">
                          <a:ln>
                            <a:noFill/>
                          </a:ln>
                          <a:solidFill>
                            <a:schemeClr val="tx1">
                              <a:lumMod val="95000"/>
                              <a:lumOff val="5000"/>
                            </a:schemeClr>
                          </a:solidFill>
                          <a:effectLst/>
                          <a:latin typeface="Lora" pitchFamily="2" charset="0"/>
                        </a:rPr>
                        <a:t>Contact Number: </a:t>
                      </a:r>
                      <a:endParaRPr lang="en-US" dirty="0">
                        <a:latin typeface="Lora"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b="0" u="none" strike="noStrike" dirty="0">
                          <a:solidFill>
                            <a:schemeClr val="tx1">
                              <a:lumMod val="95000"/>
                              <a:lumOff val="5000"/>
                            </a:schemeClr>
                          </a:solidFill>
                          <a:effectLst/>
                          <a:latin typeface="Lora" pitchFamily="2" charset="0"/>
                          <a:hlinkClick r:id="rId5">
                            <a:extLst>
                              <a:ext uri="{A12FA001-AC4F-418D-AE19-62706E023703}">
                                <ahyp:hlinkClr xmlns:ahyp="http://schemas.microsoft.com/office/drawing/2018/hyperlinkcolor" val="tx"/>
                              </a:ext>
                            </a:extLst>
                          </a:hlinkClick>
                        </a:rPr>
                        <a:t>+91 90169 10353</a:t>
                      </a:r>
                      <a:endParaRPr lang="en-IN" b="0" u="none" strike="noStrike" dirty="0">
                        <a:solidFill>
                          <a:schemeClr val="tx1">
                            <a:lumMod val="95000"/>
                            <a:lumOff val="5000"/>
                          </a:schemeClr>
                        </a:solidFill>
                        <a:effectLst/>
                        <a:latin typeface="Lora" pitchFamily="2" charset="0"/>
                        <a:cs typeface="Times New Roman" panose="02020603050405020304" pitchFamily="18" charset="0"/>
                      </a:endParaRPr>
                    </a:p>
                  </a:txBody>
                  <a:tcPr/>
                </a:tc>
                <a:extLst>
                  <a:ext uri="{0D108BD9-81ED-4DB2-BD59-A6C34878D82A}">
                    <a16:rowId xmlns:a16="http://schemas.microsoft.com/office/drawing/2014/main" val="462195670"/>
                  </a:ext>
                </a:extLst>
              </a:tr>
              <a:tr h="528904">
                <a:tc>
                  <a:txBody>
                    <a:bodyPr/>
                    <a:lstStyle/>
                    <a:p>
                      <a:r>
                        <a:rPr lang="en-IN" altLang="en-US" dirty="0">
                          <a:solidFill>
                            <a:schemeClr val="tx1">
                              <a:lumMod val="95000"/>
                              <a:lumOff val="5000"/>
                            </a:schemeClr>
                          </a:solidFill>
                          <a:latin typeface="Lora" pitchFamily="2" charset="0"/>
                        </a:rPr>
                        <a:t>Website:</a:t>
                      </a:r>
                      <a:endParaRPr lang="en-US" dirty="0">
                        <a:latin typeface="Lora"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altLang="en-US" dirty="0">
                          <a:solidFill>
                            <a:schemeClr val="tx1">
                              <a:lumMod val="95000"/>
                              <a:lumOff val="5000"/>
                            </a:schemeClr>
                          </a:solidFill>
                          <a:latin typeface="Lora" pitchFamily="2" charset="0"/>
                        </a:rPr>
                        <a:t>http://www.janovisinfotech.co.in</a:t>
                      </a:r>
                      <a:endParaRPr kumimoji="0" lang="en-US" altLang="en-US" sz="1800" b="0" u="none" strike="noStrike" cap="none" normalizeH="0" baseline="0" dirty="0">
                        <a:ln>
                          <a:noFill/>
                        </a:ln>
                        <a:solidFill>
                          <a:schemeClr val="tx1">
                            <a:lumMod val="95000"/>
                            <a:lumOff val="5000"/>
                          </a:schemeClr>
                        </a:solidFill>
                        <a:effectLst/>
                        <a:latin typeface="Lora" pitchFamily="2" charset="0"/>
                      </a:endParaRPr>
                    </a:p>
                    <a:p>
                      <a:endParaRPr lang="en-US" dirty="0">
                        <a:latin typeface="Lora" pitchFamily="2" charset="0"/>
                      </a:endParaRPr>
                    </a:p>
                  </a:txBody>
                  <a:tcPr/>
                </a:tc>
                <a:extLst>
                  <a:ext uri="{0D108BD9-81ED-4DB2-BD59-A6C34878D82A}">
                    <a16:rowId xmlns:a16="http://schemas.microsoft.com/office/drawing/2014/main" val="3768764762"/>
                  </a:ext>
                </a:extLst>
              </a:tr>
            </a:tbl>
          </a:graphicData>
        </a:graphic>
      </p:graphicFrame>
      <p:pic>
        <p:nvPicPr>
          <p:cNvPr id="6" name="Picture 5">
            <a:extLst>
              <a:ext uri="{FF2B5EF4-FFF2-40B4-BE49-F238E27FC236}">
                <a16:creationId xmlns:a16="http://schemas.microsoft.com/office/drawing/2014/main" id="{4BD82A5B-AFB7-D7DD-4138-89FAE6C1A855}"/>
              </a:ext>
            </a:extLst>
          </p:cNvPr>
          <p:cNvPicPr>
            <a:picLocks noChangeAspect="1"/>
          </p:cNvPicPr>
          <p:nvPr/>
        </p:nvPicPr>
        <p:blipFill>
          <a:blip r:embed="rId6"/>
          <a:stretch>
            <a:fillRect/>
          </a:stretch>
        </p:blipFill>
        <p:spPr>
          <a:xfrm>
            <a:off x="4987210" y="-46669"/>
            <a:ext cx="4156790" cy="5300658"/>
          </a:xfrm>
          <a:prstGeom prst="rect">
            <a:avLst/>
          </a:prstGeom>
        </p:spPr>
      </p:pic>
    </p:spTree>
    <p:extLst>
      <p:ext uri="{BB962C8B-B14F-4D97-AF65-F5344CB8AC3E}">
        <p14:creationId xmlns:p14="http://schemas.microsoft.com/office/powerpoint/2010/main" val="31254294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B306A-4504-C4ED-2A21-3079B14967CB}"/>
              </a:ext>
            </a:extLst>
          </p:cNvPr>
          <p:cNvSpPr>
            <a:spLocks noGrp="1"/>
          </p:cNvSpPr>
          <p:nvPr>
            <p:ph type="title"/>
          </p:nvPr>
        </p:nvSpPr>
        <p:spPr>
          <a:xfrm>
            <a:off x="622495"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States</a:t>
            </a:r>
          </a:p>
        </p:txBody>
      </p:sp>
      <p:pic>
        <p:nvPicPr>
          <p:cNvPr id="4" name="Picture 3">
            <a:extLst>
              <a:ext uri="{FF2B5EF4-FFF2-40B4-BE49-F238E27FC236}">
                <a16:creationId xmlns:a16="http://schemas.microsoft.com/office/drawing/2014/main" id="{673334C6-4226-71F6-9771-E5CF519996F2}"/>
              </a:ext>
            </a:extLst>
          </p:cNvPr>
          <p:cNvPicPr>
            <a:picLocks noChangeAspect="1"/>
          </p:cNvPicPr>
          <p:nvPr/>
        </p:nvPicPr>
        <p:blipFill>
          <a:blip r:embed="rId2"/>
          <a:stretch>
            <a:fillRect/>
          </a:stretch>
        </p:blipFill>
        <p:spPr>
          <a:xfrm>
            <a:off x="552156" y="628211"/>
            <a:ext cx="8039686" cy="4522323"/>
          </a:xfrm>
          <a:prstGeom prst="rect">
            <a:avLst/>
          </a:prstGeom>
        </p:spPr>
      </p:pic>
    </p:spTree>
    <p:extLst>
      <p:ext uri="{BB962C8B-B14F-4D97-AF65-F5344CB8AC3E}">
        <p14:creationId xmlns:p14="http://schemas.microsoft.com/office/powerpoint/2010/main" val="2794137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B306A-4504-C4ED-2A21-3079B14967CB}"/>
              </a:ext>
            </a:extLst>
          </p:cNvPr>
          <p:cNvSpPr>
            <a:spLocks noGrp="1"/>
          </p:cNvSpPr>
          <p:nvPr>
            <p:ph type="title"/>
          </p:nvPr>
        </p:nvSpPr>
        <p:spPr>
          <a:xfrm>
            <a:off x="622495"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Add States</a:t>
            </a:r>
          </a:p>
        </p:txBody>
      </p:sp>
      <p:pic>
        <p:nvPicPr>
          <p:cNvPr id="4" name="Picture 3">
            <a:extLst>
              <a:ext uri="{FF2B5EF4-FFF2-40B4-BE49-F238E27FC236}">
                <a16:creationId xmlns:a16="http://schemas.microsoft.com/office/drawing/2014/main" id="{66CD466C-3CA8-14A3-BC30-000C5F184065}"/>
              </a:ext>
            </a:extLst>
          </p:cNvPr>
          <p:cNvPicPr>
            <a:picLocks noChangeAspect="1"/>
          </p:cNvPicPr>
          <p:nvPr/>
        </p:nvPicPr>
        <p:blipFill>
          <a:blip r:embed="rId2"/>
          <a:stretch>
            <a:fillRect/>
          </a:stretch>
        </p:blipFill>
        <p:spPr>
          <a:xfrm>
            <a:off x="622495" y="700307"/>
            <a:ext cx="7899009" cy="4443193"/>
          </a:xfrm>
          <a:prstGeom prst="rect">
            <a:avLst/>
          </a:prstGeom>
        </p:spPr>
      </p:pic>
    </p:spTree>
    <p:extLst>
      <p:ext uri="{BB962C8B-B14F-4D97-AF65-F5344CB8AC3E}">
        <p14:creationId xmlns:p14="http://schemas.microsoft.com/office/powerpoint/2010/main" val="27719789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B306A-4504-C4ED-2A21-3079B14967CB}"/>
              </a:ext>
            </a:extLst>
          </p:cNvPr>
          <p:cNvSpPr>
            <a:spLocks noGrp="1"/>
          </p:cNvSpPr>
          <p:nvPr>
            <p:ph type="title"/>
          </p:nvPr>
        </p:nvSpPr>
        <p:spPr>
          <a:xfrm>
            <a:off x="622495"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Update States</a:t>
            </a:r>
          </a:p>
        </p:txBody>
      </p:sp>
      <p:pic>
        <p:nvPicPr>
          <p:cNvPr id="4" name="Picture 3">
            <a:extLst>
              <a:ext uri="{FF2B5EF4-FFF2-40B4-BE49-F238E27FC236}">
                <a16:creationId xmlns:a16="http://schemas.microsoft.com/office/drawing/2014/main" id="{4FFE5ADF-35A4-C525-2BB9-C798B0875D5B}"/>
              </a:ext>
            </a:extLst>
          </p:cNvPr>
          <p:cNvPicPr>
            <a:picLocks noChangeAspect="1"/>
          </p:cNvPicPr>
          <p:nvPr/>
        </p:nvPicPr>
        <p:blipFill>
          <a:blip r:embed="rId2"/>
          <a:stretch>
            <a:fillRect/>
          </a:stretch>
        </p:blipFill>
        <p:spPr>
          <a:xfrm>
            <a:off x="622495" y="700307"/>
            <a:ext cx="7899009" cy="4443193"/>
          </a:xfrm>
          <a:prstGeom prst="rect">
            <a:avLst/>
          </a:prstGeom>
        </p:spPr>
      </p:pic>
    </p:spTree>
    <p:extLst>
      <p:ext uri="{BB962C8B-B14F-4D97-AF65-F5344CB8AC3E}">
        <p14:creationId xmlns:p14="http://schemas.microsoft.com/office/powerpoint/2010/main" val="2661237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B306A-4504-C4ED-2A21-3079B14967CB}"/>
              </a:ext>
            </a:extLst>
          </p:cNvPr>
          <p:cNvSpPr>
            <a:spLocks noGrp="1"/>
          </p:cNvSpPr>
          <p:nvPr>
            <p:ph type="title"/>
          </p:nvPr>
        </p:nvSpPr>
        <p:spPr>
          <a:xfrm>
            <a:off x="622495"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City</a:t>
            </a:r>
          </a:p>
        </p:txBody>
      </p:sp>
      <p:pic>
        <p:nvPicPr>
          <p:cNvPr id="4" name="Picture 3">
            <a:extLst>
              <a:ext uri="{FF2B5EF4-FFF2-40B4-BE49-F238E27FC236}">
                <a16:creationId xmlns:a16="http://schemas.microsoft.com/office/drawing/2014/main" id="{E18F0E54-73B0-7E6E-D063-139C75ABCD87}"/>
              </a:ext>
            </a:extLst>
          </p:cNvPr>
          <p:cNvPicPr>
            <a:picLocks noChangeAspect="1"/>
          </p:cNvPicPr>
          <p:nvPr/>
        </p:nvPicPr>
        <p:blipFill>
          <a:blip r:embed="rId2"/>
          <a:stretch>
            <a:fillRect/>
          </a:stretch>
        </p:blipFill>
        <p:spPr>
          <a:xfrm>
            <a:off x="622495" y="700307"/>
            <a:ext cx="7899009" cy="4443193"/>
          </a:xfrm>
          <a:prstGeom prst="rect">
            <a:avLst/>
          </a:prstGeom>
        </p:spPr>
      </p:pic>
    </p:spTree>
    <p:extLst>
      <p:ext uri="{BB962C8B-B14F-4D97-AF65-F5344CB8AC3E}">
        <p14:creationId xmlns:p14="http://schemas.microsoft.com/office/powerpoint/2010/main" val="42636414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B306A-4504-C4ED-2A21-3079B14967CB}"/>
              </a:ext>
            </a:extLst>
          </p:cNvPr>
          <p:cNvSpPr>
            <a:spLocks noGrp="1"/>
          </p:cNvSpPr>
          <p:nvPr>
            <p:ph type="title"/>
          </p:nvPr>
        </p:nvSpPr>
        <p:spPr>
          <a:xfrm>
            <a:off x="622495"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Add City</a:t>
            </a:r>
          </a:p>
        </p:txBody>
      </p:sp>
      <p:pic>
        <p:nvPicPr>
          <p:cNvPr id="7" name="Picture 6">
            <a:extLst>
              <a:ext uri="{FF2B5EF4-FFF2-40B4-BE49-F238E27FC236}">
                <a16:creationId xmlns:a16="http://schemas.microsoft.com/office/drawing/2014/main" id="{C5936EA6-C5CA-FD77-AC49-ABA81A997079}"/>
              </a:ext>
            </a:extLst>
          </p:cNvPr>
          <p:cNvPicPr>
            <a:picLocks noChangeAspect="1"/>
          </p:cNvPicPr>
          <p:nvPr/>
        </p:nvPicPr>
        <p:blipFill>
          <a:blip r:embed="rId2"/>
          <a:stretch>
            <a:fillRect/>
          </a:stretch>
        </p:blipFill>
        <p:spPr>
          <a:xfrm>
            <a:off x="622495" y="692933"/>
            <a:ext cx="7899009" cy="4443193"/>
          </a:xfrm>
          <a:prstGeom prst="rect">
            <a:avLst/>
          </a:prstGeom>
        </p:spPr>
      </p:pic>
    </p:spTree>
    <p:extLst>
      <p:ext uri="{BB962C8B-B14F-4D97-AF65-F5344CB8AC3E}">
        <p14:creationId xmlns:p14="http://schemas.microsoft.com/office/powerpoint/2010/main" val="29245851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B306A-4504-C4ED-2A21-3079B14967CB}"/>
              </a:ext>
            </a:extLst>
          </p:cNvPr>
          <p:cNvSpPr>
            <a:spLocks noGrp="1"/>
          </p:cNvSpPr>
          <p:nvPr>
            <p:ph type="title"/>
          </p:nvPr>
        </p:nvSpPr>
        <p:spPr>
          <a:xfrm>
            <a:off x="622495"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Update City</a:t>
            </a:r>
          </a:p>
        </p:txBody>
      </p:sp>
      <p:pic>
        <p:nvPicPr>
          <p:cNvPr id="4" name="Picture 3">
            <a:extLst>
              <a:ext uri="{FF2B5EF4-FFF2-40B4-BE49-F238E27FC236}">
                <a16:creationId xmlns:a16="http://schemas.microsoft.com/office/drawing/2014/main" id="{A4AF6F80-505A-4D08-0424-4BA77BF45CA0}"/>
              </a:ext>
            </a:extLst>
          </p:cNvPr>
          <p:cNvPicPr>
            <a:picLocks noChangeAspect="1"/>
          </p:cNvPicPr>
          <p:nvPr/>
        </p:nvPicPr>
        <p:blipFill>
          <a:blip r:embed="rId2"/>
          <a:stretch>
            <a:fillRect/>
          </a:stretch>
        </p:blipFill>
        <p:spPr>
          <a:xfrm>
            <a:off x="622494" y="700307"/>
            <a:ext cx="7899009" cy="4443193"/>
          </a:xfrm>
          <a:prstGeom prst="rect">
            <a:avLst/>
          </a:prstGeom>
        </p:spPr>
      </p:pic>
    </p:spTree>
    <p:extLst>
      <p:ext uri="{BB962C8B-B14F-4D97-AF65-F5344CB8AC3E}">
        <p14:creationId xmlns:p14="http://schemas.microsoft.com/office/powerpoint/2010/main" val="18627628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B306A-4504-C4ED-2A21-3079B14967CB}"/>
              </a:ext>
            </a:extLst>
          </p:cNvPr>
          <p:cNvSpPr>
            <a:spLocks noGrp="1"/>
          </p:cNvSpPr>
          <p:nvPr>
            <p:ph type="title"/>
          </p:nvPr>
        </p:nvSpPr>
        <p:spPr>
          <a:xfrm>
            <a:off x="622495"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Area</a:t>
            </a:r>
          </a:p>
        </p:txBody>
      </p:sp>
      <p:pic>
        <p:nvPicPr>
          <p:cNvPr id="4" name="Picture 3">
            <a:extLst>
              <a:ext uri="{FF2B5EF4-FFF2-40B4-BE49-F238E27FC236}">
                <a16:creationId xmlns:a16="http://schemas.microsoft.com/office/drawing/2014/main" id="{EEFD553F-E1BA-0B68-589E-D05052AC288D}"/>
              </a:ext>
            </a:extLst>
          </p:cNvPr>
          <p:cNvPicPr>
            <a:picLocks noChangeAspect="1"/>
          </p:cNvPicPr>
          <p:nvPr/>
        </p:nvPicPr>
        <p:blipFill>
          <a:blip r:embed="rId2"/>
          <a:stretch>
            <a:fillRect/>
          </a:stretch>
        </p:blipFill>
        <p:spPr>
          <a:xfrm>
            <a:off x="622495" y="700307"/>
            <a:ext cx="7899009" cy="4443193"/>
          </a:xfrm>
          <a:prstGeom prst="rect">
            <a:avLst/>
          </a:prstGeom>
        </p:spPr>
      </p:pic>
    </p:spTree>
    <p:extLst>
      <p:ext uri="{BB962C8B-B14F-4D97-AF65-F5344CB8AC3E}">
        <p14:creationId xmlns:p14="http://schemas.microsoft.com/office/powerpoint/2010/main" val="6906978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B306A-4504-C4ED-2A21-3079B14967CB}"/>
              </a:ext>
            </a:extLst>
          </p:cNvPr>
          <p:cNvSpPr>
            <a:spLocks noGrp="1"/>
          </p:cNvSpPr>
          <p:nvPr>
            <p:ph type="title"/>
          </p:nvPr>
        </p:nvSpPr>
        <p:spPr>
          <a:xfrm>
            <a:off x="622495"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Add Area</a:t>
            </a:r>
          </a:p>
        </p:txBody>
      </p:sp>
      <p:pic>
        <p:nvPicPr>
          <p:cNvPr id="4" name="Picture 3">
            <a:extLst>
              <a:ext uri="{FF2B5EF4-FFF2-40B4-BE49-F238E27FC236}">
                <a16:creationId xmlns:a16="http://schemas.microsoft.com/office/drawing/2014/main" id="{A82F5A36-46D0-2F44-3326-D0DB8E519DD4}"/>
              </a:ext>
            </a:extLst>
          </p:cNvPr>
          <p:cNvPicPr>
            <a:picLocks noChangeAspect="1"/>
          </p:cNvPicPr>
          <p:nvPr/>
        </p:nvPicPr>
        <p:blipFill>
          <a:blip r:embed="rId2"/>
          <a:stretch>
            <a:fillRect/>
          </a:stretch>
        </p:blipFill>
        <p:spPr>
          <a:xfrm>
            <a:off x="622495" y="700307"/>
            <a:ext cx="7899009" cy="4443193"/>
          </a:xfrm>
          <a:prstGeom prst="rect">
            <a:avLst/>
          </a:prstGeom>
        </p:spPr>
      </p:pic>
    </p:spTree>
    <p:extLst>
      <p:ext uri="{BB962C8B-B14F-4D97-AF65-F5344CB8AC3E}">
        <p14:creationId xmlns:p14="http://schemas.microsoft.com/office/powerpoint/2010/main" val="33856582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B306A-4504-C4ED-2A21-3079B14967CB}"/>
              </a:ext>
            </a:extLst>
          </p:cNvPr>
          <p:cNvSpPr>
            <a:spLocks noGrp="1"/>
          </p:cNvSpPr>
          <p:nvPr>
            <p:ph type="title"/>
          </p:nvPr>
        </p:nvSpPr>
        <p:spPr>
          <a:xfrm>
            <a:off x="622495"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Update Area</a:t>
            </a:r>
          </a:p>
        </p:txBody>
      </p:sp>
      <p:pic>
        <p:nvPicPr>
          <p:cNvPr id="4" name="Picture 3">
            <a:extLst>
              <a:ext uri="{FF2B5EF4-FFF2-40B4-BE49-F238E27FC236}">
                <a16:creationId xmlns:a16="http://schemas.microsoft.com/office/drawing/2014/main" id="{7C7BF9A7-DB5B-34C2-FA35-2FC366336392}"/>
              </a:ext>
            </a:extLst>
          </p:cNvPr>
          <p:cNvPicPr>
            <a:picLocks noChangeAspect="1"/>
          </p:cNvPicPr>
          <p:nvPr/>
        </p:nvPicPr>
        <p:blipFill>
          <a:blip r:embed="rId2"/>
          <a:stretch>
            <a:fillRect/>
          </a:stretch>
        </p:blipFill>
        <p:spPr>
          <a:xfrm>
            <a:off x="622494" y="700307"/>
            <a:ext cx="7899009" cy="4443193"/>
          </a:xfrm>
          <a:prstGeom prst="rect">
            <a:avLst/>
          </a:prstGeom>
        </p:spPr>
      </p:pic>
    </p:spTree>
    <p:extLst>
      <p:ext uri="{BB962C8B-B14F-4D97-AF65-F5344CB8AC3E}">
        <p14:creationId xmlns:p14="http://schemas.microsoft.com/office/powerpoint/2010/main" val="2577641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B306A-4504-C4ED-2A21-3079B14967CB}"/>
              </a:ext>
            </a:extLst>
          </p:cNvPr>
          <p:cNvSpPr>
            <a:spLocks noGrp="1"/>
          </p:cNvSpPr>
          <p:nvPr>
            <p:ph type="title"/>
          </p:nvPr>
        </p:nvSpPr>
        <p:spPr>
          <a:xfrm>
            <a:off x="622495"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Role</a:t>
            </a:r>
          </a:p>
        </p:txBody>
      </p:sp>
      <p:pic>
        <p:nvPicPr>
          <p:cNvPr id="5" name="Picture 4">
            <a:extLst>
              <a:ext uri="{FF2B5EF4-FFF2-40B4-BE49-F238E27FC236}">
                <a16:creationId xmlns:a16="http://schemas.microsoft.com/office/drawing/2014/main" id="{0FE2DDE9-2AB0-D58A-2E81-F014E30B6983}"/>
              </a:ext>
            </a:extLst>
          </p:cNvPr>
          <p:cNvPicPr>
            <a:picLocks noChangeAspect="1"/>
          </p:cNvPicPr>
          <p:nvPr/>
        </p:nvPicPr>
        <p:blipFill>
          <a:blip r:embed="rId2"/>
          <a:stretch>
            <a:fillRect/>
          </a:stretch>
        </p:blipFill>
        <p:spPr>
          <a:xfrm>
            <a:off x="474784" y="617220"/>
            <a:ext cx="8046720" cy="4526280"/>
          </a:xfrm>
          <a:prstGeom prst="rect">
            <a:avLst/>
          </a:prstGeom>
        </p:spPr>
      </p:pic>
    </p:spTree>
    <p:extLst>
      <p:ext uri="{BB962C8B-B14F-4D97-AF65-F5344CB8AC3E}">
        <p14:creationId xmlns:p14="http://schemas.microsoft.com/office/powerpoint/2010/main" val="1852094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664;p48">
            <a:extLst>
              <a:ext uri="{FF2B5EF4-FFF2-40B4-BE49-F238E27FC236}">
                <a16:creationId xmlns:a16="http://schemas.microsoft.com/office/drawing/2014/main" id="{FF3DEC32-E279-AF1D-E520-47798B529776}"/>
              </a:ext>
            </a:extLst>
          </p:cNvPr>
          <p:cNvSpPr txBox="1">
            <a:spLocks/>
          </p:cNvSpPr>
          <p:nvPr/>
        </p:nvSpPr>
        <p:spPr>
          <a:xfrm>
            <a:off x="110075" y="644551"/>
            <a:ext cx="7047300" cy="48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pPr algn="ctr">
              <a:buClr>
                <a:srgbClr val="000000"/>
              </a:buClr>
              <a:buSzPts val="1100"/>
              <a:buFont typeface="Arial"/>
              <a:buNone/>
            </a:pPr>
            <a:r>
              <a:rPr lang="en-US" dirty="0">
                <a:latin typeface="Times New Roman" panose="02020603050405020304" pitchFamily="18" charset="0"/>
                <a:ea typeface="Arial"/>
                <a:cs typeface="Times New Roman" panose="02020603050405020304" pitchFamily="18" charset="0"/>
                <a:sym typeface="Arial"/>
              </a:rPr>
              <a:t>Introduction</a:t>
            </a:r>
            <a:endParaRPr lang="en-US" dirty="0">
              <a:solidFill>
                <a:srgbClr val="FFFFFF"/>
              </a:solidFill>
              <a:latin typeface="Times New Roman" panose="02020603050405020304" pitchFamily="18" charset="0"/>
              <a:ea typeface="Arial"/>
              <a:cs typeface="Times New Roman" panose="02020603050405020304" pitchFamily="18" charset="0"/>
              <a:sym typeface="Arial"/>
            </a:endParaRPr>
          </a:p>
        </p:txBody>
      </p:sp>
      <p:sp>
        <p:nvSpPr>
          <p:cNvPr id="4" name="Google Shape;1666;p48">
            <a:extLst>
              <a:ext uri="{FF2B5EF4-FFF2-40B4-BE49-F238E27FC236}">
                <a16:creationId xmlns:a16="http://schemas.microsoft.com/office/drawing/2014/main" id="{F8ADEC17-2A69-91AA-221A-EA854950FE42}"/>
              </a:ext>
            </a:extLst>
          </p:cNvPr>
          <p:cNvSpPr txBox="1"/>
          <p:nvPr/>
        </p:nvSpPr>
        <p:spPr>
          <a:xfrm>
            <a:off x="685800" y="1546171"/>
            <a:ext cx="5735528" cy="29319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tx1"/>
              </a:buClr>
              <a:buSzPts val="1100"/>
              <a:buFont typeface="Wingdings" panose="05000000000000000000" pitchFamily="2" charset="2"/>
              <a:buChar char="v"/>
            </a:pPr>
            <a:r>
              <a:rPr lang="en-US" sz="1200" dirty="0">
                <a:solidFill>
                  <a:schemeClr val="tx1"/>
                </a:solidFill>
                <a:latin typeface="Lora" pitchFamily="2" charset="0"/>
                <a:cs typeface="Times New Roman" panose="02020603050405020304" pitchFamily="18" charset="0"/>
              </a:rPr>
              <a:t> Nowadays we witness a phase of transition of buying patterns of any goods, clothes, electronics, furniture, etc. </a:t>
            </a:r>
            <a:r>
              <a:rPr lang="en" sz="1200" dirty="0">
                <a:solidFill>
                  <a:schemeClr val="tx1"/>
                </a:solidFill>
                <a:latin typeface="Lora" pitchFamily="2" charset="0"/>
                <a:cs typeface="Times New Roman" panose="02020603050405020304" pitchFamily="18" charset="0"/>
              </a:rPr>
              <a:t> </a:t>
            </a:r>
            <a:r>
              <a:rPr lang="en" sz="1200" b="1" dirty="0">
                <a:solidFill>
                  <a:schemeClr val="tx1"/>
                </a:solidFill>
                <a:uFill>
                  <a:noFill/>
                </a:uFill>
                <a:latin typeface="Lora" pitchFamily="2" charset="0"/>
                <a:cs typeface="Times New Roman" panose="02020603050405020304" pitchFamily="18" charset="0"/>
              </a:rPr>
              <a:t>With the advent of technology, </a:t>
            </a:r>
            <a:r>
              <a:rPr lang="en-US" sz="1200" dirty="0">
                <a:solidFill>
                  <a:schemeClr val="tx1"/>
                </a:solidFill>
                <a:latin typeface="Lora" pitchFamily="2" charset="0"/>
                <a:cs typeface="Times New Roman" panose="02020603050405020304" pitchFamily="18" charset="0"/>
              </a:rPr>
              <a:t>offline shopping switched to online mode. Buying anything online is fashion</a:t>
            </a:r>
            <a:endParaRPr sz="1200" dirty="0">
              <a:solidFill>
                <a:schemeClr val="tx1"/>
              </a:solidFill>
              <a:latin typeface="Lora" pitchFamily="2" charset="0"/>
              <a:cs typeface="Times New Roman" panose="02020603050405020304" pitchFamily="18" charset="0"/>
            </a:endParaRPr>
          </a:p>
          <a:p>
            <a:pPr marL="158750" lvl="0" algn="l" rtl="0">
              <a:lnSpc>
                <a:spcPct val="115000"/>
              </a:lnSpc>
              <a:spcBef>
                <a:spcPts val="0"/>
              </a:spcBef>
              <a:spcAft>
                <a:spcPts val="0"/>
              </a:spcAft>
              <a:buClr>
                <a:schemeClr val="tx1"/>
              </a:buClr>
              <a:buSzPts val="1100"/>
            </a:pPr>
            <a:endParaRPr sz="1200" dirty="0">
              <a:solidFill>
                <a:schemeClr val="tx1"/>
              </a:solidFill>
              <a:latin typeface="Lora" pitchFamily="2" charset="0"/>
              <a:cs typeface="Times New Roman" panose="02020603050405020304" pitchFamily="18" charset="0"/>
            </a:endParaRPr>
          </a:p>
          <a:p>
            <a:pPr marL="457200" lvl="0" indent="-298450" algn="l" rtl="0">
              <a:lnSpc>
                <a:spcPct val="115000"/>
              </a:lnSpc>
              <a:spcBef>
                <a:spcPts val="0"/>
              </a:spcBef>
              <a:spcAft>
                <a:spcPts val="0"/>
              </a:spcAft>
              <a:buClr>
                <a:schemeClr val="tx1"/>
              </a:buClr>
              <a:buSzPts val="1100"/>
              <a:buFont typeface="Wingdings" panose="05000000000000000000" pitchFamily="2" charset="2"/>
              <a:buChar char="v"/>
            </a:pPr>
            <a:r>
              <a:rPr lang="en-US" sz="1200" b="1" dirty="0">
                <a:solidFill>
                  <a:schemeClr val="tx1"/>
                </a:solidFill>
                <a:latin typeface="Lora" pitchFamily="2" charset="0"/>
                <a:cs typeface="Times New Roman" panose="02020603050405020304" pitchFamily="18" charset="0"/>
              </a:rPr>
              <a:t>Medics is an Online Pharmacy, </a:t>
            </a:r>
            <a:r>
              <a:rPr lang="en-US" sz="1200" dirty="0">
                <a:solidFill>
                  <a:schemeClr val="tx1"/>
                </a:solidFill>
                <a:latin typeface="Lora" pitchFamily="2" charset="0"/>
                <a:cs typeface="Times New Roman" panose="02020603050405020304" pitchFamily="18" charset="0"/>
              </a:rPr>
              <a:t> and it is going to be the next big evolution that will impact billions of lives and bring a healthy behavioral change to safer and more convenient tomorrow. </a:t>
            </a:r>
          </a:p>
          <a:p>
            <a:pPr marL="330200" lvl="0" indent="-171450" algn="l" rtl="0">
              <a:lnSpc>
                <a:spcPct val="115000"/>
              </a:lnSpc>
              <a:spcBef>
                <a:spcPts val="0"/>
              </a:spcBef>
              <a:spcAft>
                <a:spcPts val="0"/>
              </a:spcAft>
              <a:buClr>
                <a:schemeClr val="tx1"/>
              </a:buClr>
              <a:buSzPts val="1100"/>
              <a:buFont typeface="Wingdings" panose="05000000000000000000" pitchFamily="2" charset="2"/>
              <a:buChar char="v"/>
            </a:pPr>
            <a:endParaRPr sz="1200" dirty="0">
              <a:solidFill>
                <a:schemeClr val="tx1"/>
              </a:solidFill>
              <a:latin typeface="Lora" pitchFamily="2" charset="0"/>
              <a:cs typeface="Times New Roman" panose="02020603050405020304" pitchFamily="18" charset="0"/>
            </a:endParaRPr>
          </a:p>
          <a:p>
            <a:pPr marL="457200" lvl="0" indent="-298450" algn="l" rtl="0">
              <a:lnSpc>
                <a:spcPct val="115000"/>
              </a:lnSpc>
              <a:spcBef>
                <a:spcPts val="0"/>
              </a:spcBef>
              <a:spcAft>
                <a:spcPts val="0"/>
              </a:spcAft>
              <a:buClr>
                <a:schemeClr val="tx1"/>
              </a:buClr>
              <a:buSzPts val="1100"/>
              <a:buFont typeface="Wingdings" panose="05000000000000000000" pitchFamily="2" charset="2"/>
              <a:buChar char="v"/>
            </a:pPr>
            <a:r>
              <a:rPr lang="en" sz="1200" dirty="0">
                <a:solidFill>
                  <a:schemeClr val="tx1"/>
                </a:solidFill>
                <a:latin typeface="Lora" pitchFamily="2" charset="0"/>
                <a:cs typeface="Times New Roman" panose="02020603050405020304" pitchFamily="18" charset="0"/>
              </a:rPr>
              <a:t>While many aspects of healthcare service delivery, like finding doctors or hospitals, booking appointments, payment of fees, booking lab tests, and viewing lab tests, have gone online; </a:t>
            </a:r>
            <a:r>
              <a:rPr lang="en" sz="1200" b="1" dirty="0">
                <a:solidFill>
                  <a:schemeClr val="tx1"/>
                </a:solidFill>
                <a:uFill>
                  <a:noFill/>
                </a:uFill>
                <a:latin typeface="Lora" pitchFamily="2" charset="0"/>
                <a:cs typeface="Times New Roman" panose="02020603050405020304" pitchFamily="18" charset="0"/>
              </a:rPr>
              <a:t>pharmacy is one area that still lags</a:t>
            </a:r>
            <a:r>
              <a:rPr lang="en" sz="1200" dirty="0">
                <a:solidFill>
                  <a:schemeClr val="tx1"/>
                </a:solidFill>
                <a:latin typeface="Lora" pitchFamily="2" charset="0"/>
                <a:cs typeface="Times New Roman" panose="02020603050405020304" pitchFamily="18" charset="0"/>
              </a:rPr>
              <a:t>.</a:t>
            </a:r>
            <a:endParaRPr sz="1200" dirty="0">
              <a:solidFill>
                <a:schemeClr val="tx1"/>
              </a:solidFill>
              <a:latin typeface="Lora" pitchFamily="2" charset="0"/>
              <a:cs typeface="Times New Roman" panose="02020603050405020304" pitchFamily="18" charset="0"/>
            </a:endParaRPr>
          </a:p>
        </p:txBody>
      </p:sp>
      <p:grpSp>
        <p:nvGrpSpPr>
          <p:cNvPr id="5" name="Google Shape;1667;p48">
            <a:extLst>
              <a:ext uri="{FF2B5EF4-FFF2-40B4-BE49-F238E27FC236}">
                <a16:creationId xmlns:a16="http://schemas.microsoft.com/office/drawing/2014/main" id="{3384E0D3-C137-0176-FFED-A622ACFDB1D4}"/>
              </a:ext>
            </a:extLst>
          </p:cNvPr>
          <p:cNvGrpSpPr/>
          <p:nvPr/>
        </p:nvGrpSpPr>
        <p:grpSpPr>
          <a:xfrm>
            <a:off x="6936668" y="1488830"/>
            <a:ext cx="1446116" cy="2863896"/>
            <a:chOff x="6529419" y="1724307"/>
            <a:chExt cx="1480463" cy="2931916"/>
          </a:xfrm>
        </p:grpSpPr>
        <p:grpSp>
          <p:nvGrpSpPr>
            <p:cNvPr id="6" name="Google Shape;1668;p48">
              <a:extLst>
                <a:ext uri="{FF2B5EF4-FFF2-40B4-BE49-F238E27FC236}">
                  <a16:creationId xmlns:a16="http://schemas.microsoft.com/office/drawing/2014/main" id="{5BA07B8D-601C-8C89-4CDE-4D708FD8D82C}"/>
                </a:ext>
              </a:extLst>
            </p:cNvPr>
            <p:cNvGrpSpPr/>
            <p:nvPr/>
          </p:nvGrpSpPr>
          <p:grpSpPr>
            <a:xfrm>
              <a:off x="6556827" y="1724307"/>
              <a:ext cx="956596" cy="944294"/>
              <a:chOff x="3800349" y="1238762"/>
              <a:chExt cx="1098904" cy="1084772"/>
            </a:xfrm>
          </p:grpSpPr>
          <p:grpSp>
            <p:nvGrpSpPr>
              <p:cNvPr id="35" name="Google Shape;1669;p48">
                <a:extLst>
                  <a:ext uri="{FF2B5EF4-FFF2-40B4-BE49-F238E27FC236}">
                    <a16:creationId xmlns:a16="http://schemas.microsoft.com/office/drawing/2014/main" id="{B4DFB273-A9F4-3695-EE92-0BD099832B9E}"/>
                  </a:ext>
                </a:extLst>
              </p:cNvPr>
              <p:cNvGrpSpPr/>
              <p:nvPr/>
            </p:nvGrpSpPr>
            <p:grpSpPr>
              <a:xfrm>
                <a:off x="3800349" y="1238762"/>
                <a:ext cx="1098904" cy="1084772"/>
                <a:chOff x="3800349" y="1238762"/>
                <a:chExt cx="1098904" cy="1084772"/>
              </a:xfrm>
            </p:grpSpPr>
            <p:sp>
              <p:nvSpPr>
                <p:cNvPr id="37" name="Google Shape;1670;p48">
                  <a:extLst>
                    <a:ext uri="{FF2B5EF4-FFF2-40B4-BE49-F238E27FC236}">
                      <a16:creationId xmlns:a16="http://schemas.microsoft.com/office/drawing/2014/main" id="{75EDBC80-9A29-C577-1F3B-90DEE5E108EA}"/>
                    </a:ext>
                  </a:extLst>
                </p:cNvPr>
                <p:cNvSpPr/>
                <p:nvPr/>
              </p:nvSpPr>
              <p:spPr>
                <a:xfrm>
                  <a:off x="3800349" y="1238762"/>
                  <a:ext cx="1098904" cy="1084772"/>
                </a:xfrm>
                <a:custGeom>
                  <a:avLst/>
                  <a:gdLst/>
                  <a:ahLst/>
                  <a:cxnLst/>
                  <a:rect l="l" t="t" r="r" b="b"/>
                  <a:pathLst>
                    <a:path w="45721" h="45133" extrusionOk="0">
                      <a:moveTo>
                        <a:pt x="22825" y="1"/>
                      </a:moveTo>
                      <a:cubicBezTo>
                        <a:pt x="22054" y="1"/>
                        <a:pt x="21283" y="295"/>
                        <a:pt x="20693" y="885"/>
                      </a:cubicBezTo>
                      <a:lnTo>
                        <a:pt x="1179" y="20482"/>
                      </a:lnTo>
                      <a:cubicBezTo>
                        <a:pt x="0" y="21661"/>
                        <a:pt x="0" y="23566"/>
                        <a:pt x="1179" y="24733"/>
                      </a:cubicBezTo>
                      <a:lnTo>
                        <a:pt x="20777" y="44259"/>
                      </a:lnTo>
                      <a:cubicBezTo>
                        <a:pt x="21364" y="44841"/>
                        <a:pt x="22133" y="45133"/>
                        <a:pt x="22900" y="45133"/>
                      </a:cubicBezTo>
                      <a:cubicBezTo>
                        <a:pt x="23672" y="45133"/>
                        <a:pt x="24442" y="44838"/>
                        <a:pt x="25027" y="44247"/>
                      </a:cubicBezTo>
                      <a:lnTo>
                        <a:pt x="32873" y="36377"/>
                      </a:lnTo>
                      <a:cubicBezTo>
                        <a:pt x="33053" y="36197"/>
                        <a:pt x="33283" y="36110"/>
                        <a:pt x="33511" y="36110"/>
                      </a:cubicBezTo>
                      <a:cubicBezTo>
                        <a:pt x="33810" y="36110"/>
                        <a:pt x="34108" y="36260"/>
                        <a:pt x="34290" y="36544"/>
                      </a:cubicBezTo>
                      <a:cubicBezTo>
                        <a:pt x="34743" y="37246"/>
                        <a:pt x="35112" y="38020"/>
                        <a:pt x="35409" y="38806"/>
                      </a:cubicBezTo>
                      <a:cubicBezTo>
                        <a:pt x="35588" y="39294"/>
                        <a:pt x="35909" y="39735"/>
                        <a:pt x="36362" y="40080"/>
                      </a:cubicBezTo>
                      <a:cubicBezTo>
                        <a:pt x="36890" y="40489"/>
                        <a:pt x="37508" y="40695"/>
                        <a:pt x="38128" y="40695"/>
                      </a:cubicBezTo>
                      <a:cubicBezTo>
                        <a:pt x="38682" y="40695"/>
                        <a:pt x="39237" y="40530"/>
                        <a:pt x="39731" y="40199"/>
                      </a:cubicBezTo>
                      <a:cubicBezTo>
                        <a:pt x="41303" y="39127"/>
                        <a:pt x="41446" y="36984"/>
                        <a:pt x="40172" y="35710"/>
                      </a:cubicBezTo>
                      <a:cubicBezTo>
                        <a:pt x="39862" y="35401"/>
                        <a:pt x="39505" y="35186"/>
                        <a:pt x="39112" y="35044"/>
                      </a:cubicBezTo>
                      <a:cubicBezTo>
                        <a:pt x="38326" y="34758"/>
                        <a:pt x="37564" y="34401"/>
                        <a:pt x="36862" y="33948"/>
                      </a:cubicBezTo>
                      <a:cubicBezTo>
                        <a:pt x="36374" y="33639"/>
                        <a:pt x="36279" y="32960"/>
                        <a:pt x="36695" y="32543"/>
                      </a:cubicBezTo>
                      <a:lnTo>
                        <a:pt x="44553" y="24661"/>
                      </a:lnTo>
                      <a:cubicBezTo>
                        <a:pt x="45720" y="23483"/>
                        <a:pt x="45720" y="21578"/>
                        <a:pt x="44542" y="20399"/>
                      </a:cubicBezTo>
                      <a:lnTo>
                        <a:pt x="24956" y="885"/>
                      </a:lnTo>
                      <a:cubicBezTo>
                        <a:pt x="24366" y="295"/>
                        <a:pt x="23595" y="1"/>
                        <a:pt x="22825"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71;p48">
                  <a:extLst>
                    <a:ext uri="{FF2B5EF4-FFF2-40B4-BE49-F238E27FC236}">
                      <a16:creationId xmlns:a16="http://schemas.microsoft.com/office/drawing/2014/main" id="{614B8A71-7E89-5DF9-96B3-A405E020AFD2}"/>
                    </a:ext>
                  </a:extLst>
                </p:cNvPr>
                <p:cNvSpPr/>
                <p:nvPr/>
              </p:nvSpPr>
              <p:spPr>
                <a:xfrm>
                  <a:off x="3884758" y="1311226"/>
                  <a:ext cx="287338" cy="287050"/>
                </a:xfrm>
                <a:custGeom>
                  <a:avLst/>
                  <a:gdLst/>
                  <a:ahLst/>
                  <a:cxnLst/>
                  <a:rect l="l" t="t" r="r" b="b"/>
                  <a:pathLst>
                    <a:path w="11955" h="11943" extrusionOk="0">
                      <a:moveTo>
                        <a:pt x="5978" y="1"/>
                      </a:moveTo>
                      <a:cubicBezTo>
                        <a:pt x="2679" y="1"/>
                        <a:pt x="1" y="2668"/>
                        <a:pt x="1" y="5966"/>
                      </a:cubicBezTo>
                      <a:cubicBezTo>
                        <a:pt x="1" y="9276"/>
                        <a:pt x="2679" y="11943"/>
                        <a:pt x="5978" y="11943"/>
                      </a:cubicBezTo>
                      <a:cubicBezTo>
                        <a:pt x="9276" y="11943"/>
                        <a:pt x="11954" y="9276"/>
                        <a:pt x="11954" y="5966"/>
                      </a:cubicBezTo>
                      <a:cubicBezTo>
                        <a:pt x="11954" y="2668"/>
                        <a:pt x="9276" y="1"/>
                        <a:pt x="5978"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1672;p48">
                <a:extLst>
                  <a:ext uri="{FF2B5EF4-FFF2-40B4-BE49-F238E27FC236}">
                    <a16:creationId xmlns:a16="http://schemas.microsoft.com/office/drawing/2014/main" id="{6EF5E09C-8307-5057-740B-2BBAF90BBF16}"/>
                  </a:ext>
                </a:extLst>
              </p:cNvPr>
              <p:cNvSpPr/>
              <p:nvPr/>
            </p:nvSpPr>
            <p:spPr>
              <a:xfrm>
                <a:off x="4162525" y="1593650"/>
                <a:ext cx="374561" cy="374975"/>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1673;p48">
              <a:extLst>
                <a:ext uri="{FF2B5EF4-FFF2-40B4-BE49-F238E27FC236}">
                  <a16:creationId xmlns:a16="http://schemas.microsoft.com/office/drawing/2014/main" id="{C46C1533-5B06-8DD5-5EA4-369132FE84E1}"/>
                </a:ext>
              </a:extLst>
            </p:cNvPr>
            <p:cNvGrpSpPr/>
            <p:nvPr/>
          </p:nvGrpSpPr>
          <p:grpSpPr>
            <a:xfrm>
              <a:off x="7053286" y="2227254"/>
              <a:ext cx="956596" cy="944252"/>
              <a:chOff x="4370663" y="1816530"/>
              <a:chExt cx="1098904" cy="1084724"/>
            </a:xfrm>
          </p:grpSpPr>
          <p:grpSp>
            <p:nvGrpSpPr>
              <p:cNvPr id="27" name="Google Shape;1674;p48">
                <a:extLst>
                  <a:ext uri="{FF2B5EF4-FFF2-40B4-BE49-F238E27FC236}">
                    <a16:creationId xmlns:a16="http://schemas.microsoft.com/office/drawing/2014/main" id="{BA182825-9399-EA15-8332-631A70622495}"/>
                  </a:ext>
                </a:extLst>
              </p:cNvPr>
              <p:cNvGrpSpPr/>
              <p:nvPr/>
            </p:nvGrpSpPr>
            <p:grpSpPr>
              <a:xfrm>
                <a:off x="4370663" y="1816530"/>
                <a:ext cx="1098904" cy="1084724"/>
                <a:chOff x="4370663" y="1816530"/>
                <a:chExt cx="1098904" cy="1084724"/>
              </a:xfrm>
            </p:grpSpPr>
            <p:sp>
              <p:nvSpPr>
                <p:cNvPr id="33" name="Google Shape;1675;p48">
                  <a:extLst>
                    <a:ext uri="{FF2B5EF4-FFF2-40B4-BE49-F238E27FC236}">
                      <a16:creationId xmlns:a16="http://schemas.microsoft.com/office/drawing/2014/main" id="{FED2B8FC-CAE0-8C4E-C785-DA7E9C137165}"/>
                    </a:ext>
                  </a:extLst>
                </p:cNvPr>
                <p:cNvSpPr/>
                <p:nvPr/>
              </p:nvSpPr>
              <p:spPr>
                <a:xfrm>
                  <a:off x="4370663" y="1816530"/>
                  <a:ext cx="1098904" cy="1084724"/>
                </a:xfrm>
                <a:custGeom>
                  <a:avLst/>
                  <a:gdLst/>
                  <a:ahLst/>
                  <a:cxnLst/>
                  <a:rect l="l" t="t" r="r" b="b"/>
                  <a:pathLst>
                    <a:path w="45721" h="45131" extrusionOk="0">
                      <a:moveTo>
                        <a:pt x="22862" y="0"/>
                      </a:moveTo>
                      <a:cubicBezTo>
                        <a:pt x="22092" y="0"/>
                        <a:pt x="21324" y="295"/>
                        <a:pt x="20741" y="884"/>
                      </a:cubicBezTo>
                      <a:lnTo>
                        <a:pt x="12871" y="8742"/>
                      </a:lnTo>
                      <a:cubicBezTo>
                        <a:pt x="12698" y="8921"/>
                        <a:pt x="12472" y="9005"/>
                        <a:pt x="12246" y="9005"/>
                      </a:cubicBezTo>
                      <a:cubicBezTo>
                        <a:pt x="11945" y="9005"/>
                        <a:pt x="11643" y="8855"/>
                        <a:pt x="11466" y="8576"/>
                      </a:cubicBezTo>
                      <a:cubicBezTo>
                        <a:pt x="11014" y="7861"/>
                        <a:pt x="10645" y="7099"/>
                        <a:pt x="10347" y="6302"/>
                      </a:cubicBezTo>
                      <a:cubicBezTo>
                        <a:pt x="10168" y="5813"/>
                        <a:pt x="9847" y="5373"/>
                        <a:pt x="9394" y="5028"/>
                      </a:cubicBezTo>
                      <a:cubicBezTo>
                        <a:pt x="8866" y="4619"/>
                        <a:pt x="8248" y="4413"/>
                        <a:pt x="7630" y="4413"/>
                      </a:cubicBezTo>
                      <a:cubicBezTo>
                        <a:pt x="7078" y="4413"/>
                        <a:pt x="6526" y="4577"/>
                        <a:pt x="6037" y="4909"/>
                      </a:cubicBezTo>
                      <a:cubicBezTo>
                        <a:pt x="4465" y="5968"/>
                        <a:pt x="4310" y="8123"/>
                        <a:pt x="5584" y="9385"/>
                      </a:cubicBezTo>
                      <a:cubicBezTo>
                        <a:pt x="5894" y="9695"/>
                        <a:pt x="6251" y="9921"/>
                        <a:pt x="6632" y="10064"/>
                      </a:cubicBezTo>
                      <a:cubicBezTo>
                        <a:pt x="7418" y="10350"/>
                        <a:pt x="8180" y="10707"/>
                        <a:pt x="8882" y="11159"/>
                      </a:cubicBezTo>
                      <a:cubicBezTo>
                        <a:pt x="9383"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76;p48">
                  <a:extLst>
                    <a:ext uri="{FF2B5EF4-FFF2-40B4-BE49-F238E27FC236}">
                      <a16:creationId xmlns:a16="http://schemas.microsoft.com/office/drawing/2014/main" id="{AF8193C3-E120-5FC6-2D2B-AC6BB9F11F3B}"/>
                    </a:ext>
                  </a:extLst>
                </p:cNvPr>
                <p:cNvSpPr/>
                <p:nvPr/>
              </p:nvSpPr>
              <p:spPr>
                <a:xfrm>
                  <a:off x="5055718" y="1904160"/>
                  <a:ext cx="287338" cy="287338"/>
                </a:xfrm>
                <a:custGeom>
                  <a:avLst/>
                  <a:gdLst/>
                  <a:ahLst/>
                  <a:cxnLst/>
                  <a:rect l="l" t="t" r="r" b="b"/>
                  <a:pathLst>
                    <a:path w="11955" h="11955" extrusionOk="0">
                      <a:moveTo>
                        <a:pt x="5978" y="0"/>
                      </a:moveTo>
                      <a:cubicBezTo>
                        <a:pt x="2680" y="0"/>
                        <a:pt x="1" y="2679"/>
                        <a:pt x="1" y="5977"/>
                      </a:cubicBezTo>
                      <a:cubicBezTo>
                        <a:pt x="1" y="9275"/>
                        <a:pt x="2680" y="11954"/>
                        <a:pt x="5978" y="11954"/>
                      </a:cubicBezTo>
                      <a:cubicBezTo>
                        <a:pt x="9276" y="11954"/>
                        <a:pt x="11955" y="9275"/>
                        <a:pt x="11955" y="5977"/>
                      </a:cubicBezTo>
                      <a:cubicBezTo>
                        <a:pt x="11955" y="2679"/>
                        <a:pt x="9276" y="0"/>
                        <a:pt x="5978"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1677;p48">
                <a:extLst>
                  <a:ext uri="{FF2B5EF4-FFF2-40B4-BE49-F238E27FC236}">
                    <a16:creationId xmlns:a16="http://schemas.microsoft.com/office/drawing/2014/main" id="{BC9D4A77-4922-3A4C-DB98-63B5D997A744}"/>
                  </a:ext>
                </a:extLst>
              </p:cNvPr>
              <p:cNvGrpSpPr/>
              <p:nvPr/>
            </p:nvGrpSpPr>
            <p:grpSpPr>
              <a:xfrm>
                <a:off x="4732628" y="2171596"/>
                <a:ext cx="374986" cy="374572"/>
                <a:chOff x="3303268" y="3817349"/>
                <a:chExt cx="346056" cy="345674"/>
              </a:xfrm>
            </p:grpSpPr>
            <p:sp>
              <p:nvSpPr>
                <p:cNvPr id="29" name="Google Shape;1678;p48">
                  <a:extLst>
                    <a:ext uri="{FF2B5EF4-FFF2-40B4-BE49-F238E27FC236}">
                      <a16:creationId xmlns:a16="http://schemas.microsoft.com/office/drawing/2014/main" id="{52329B93-A7BB-5603-632A-3A06AAD0D22C}"/>
                    </a:ext>
                  </a:extLst>
                </p:cNvPr>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79;p48">
                  <a:extLst>
                    <a:ext uri="{FF2B5EF4-FFF2-40B4-BE49-F238E27FC236}">
                      <a16:creationId xmlns:a16="http://schemas.microsoft.com/office/drawing/2014/main" id="{CAEE70F2-C1E0-B260-0E39-C666F80F1554}"/>
                    </a:ext>
                  </a:extLst>
                </p:cNvPr>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80;p48">
                  <a:extLst>
                    <a:ext uri="{FF2B5EF4-FFF2-40B4-BE49-F238E27FC236}">
                      <a16:creationId xmlns:a16="http://schemas.microsoft.com/office/drawing/2014/main" id="{942C98CD-B8B8-DC5F-85AA-4EBB2B892AE5}"/>
                    </a:ext>
                  </a:extLst>
                </p:cNvPr>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81;p48">
                  <a:extLst>
                    <a:ext uri="{FF2B5EF4-FFF2-40B4-BE49-F238E27FC236}">
                      <a16:creationId xmlns:a16="http://schemas.microsoft.com/office/drawing/2014/main" id="{1A234D8D-872B-859C-5D8F-FF6E1EF39034}"/>
                    </a:ext>
                  </a:extLst>
                </p:cNvPr>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 name="Google Shape;1682;p48">
              <a:extLst>
                <a:ext uri="{FF2B5EF4-FFF2-40B4-BE49-F238E27FC236}">
                  <a16:creationId xmlns:a16="http://schemas.microsoft.com/office/drawing/2014/main" id="{2C4B6C5D-C678-38A9-C8A5-A35C97D3C328}"/>
                </a:ext>
              </a:extLst>
            </p:cNvPr>
            <p:cNvGrpSpPr/>
            <p:nvPr/>
          </p:nvGrpSpPr>
          <p:grpSpPr>
            <a:xfrm>
              <a:off x="6547098" y="2715744"/>
              <a:ext cx="956596" cy="944315"/>
              <a:chOff x="3789173" y="2377690"/>
              <a:chExt cx="1098904" cy="1084796"/>
            </a:xfrm>
          </p:grpSpPr>
          <p:grpSp>
            <p:nvGrpSpPr>
              <p:cNvPr id="19" name="Google Shape;1683;p48">
                <a:extLst>
                  <a:ext uri="{FF2B5EF4-FFF2-40B4-BE49-F238E27FC236}">
                    <a16:creationId xmlns:a16="http://schemas.microsoft.com/office/drawing/2014/main" id="{A2E5150D-8160-167B-3A18-ACCC58D7A34D}"/>
                  </a:ext>
                </a:extLst>
              </p:cNvPr>
              <p:cNvGrpSpPr/>
              <p:nvPr/>
            </p:nvGrpSpPr>
            <p:grpSpPr>
              <a:xfrm>
                <a:off x="3789173" y="2377690"/>
                <a:ext cx="1098904" cy="1084796"/>
                <a:chOff x="3789173" y="2377690"/>
                <a:chExt cx="1098904" cy="1084796"/>
              </a:xfrm>
            </p:grpSpPr>
            <p:sp>
              <p:nvSpPr>
                <p:cNvPr id="25" name="Google Shape;1684;p48">
                  <a:extLst>
                    <a:ext uri="{FF2B5EF4-FFF2-40B4-BE49-F238E27FC236}">
                      <a16:creationId xmlns:a16="http://schemas.microsoft.com/office/drawing/2014/main" id="{92DF14DE-C874-D550-AFA3-70DA8BF89B88}"/>
                    </a:ext>
                  </a:extLst>
                </p:cNvPr>
                <p:cNvSpPr/>
                <p:nvPr/>
              </p:nvSpPr>
              <p:spPr>
                <a:xfrm>
                  <a:off x="3789173" y="2377690"/>
                  <a:ext cx="1098904" cy="1084796"/>
                </a:xfrm>
                <a:custGeom>
                  <a:avLst/>
                  <a:gdLst/>
                  <a:ahLst/>
                  <a:cxnLst/>
                  <a:rect l="l" t="t" r="r" b="b"/>
                  <a:pathLst>
                    <a:path w="45721" h="45134" extrusionOk="0">
                      <a:moveTo>
                        <a:pt x="22861" y="0"/>
                      </a:moveTo>
                      <a:cubicBezTo>
                        <a:pt x="22090" y="0"/>
                        <a:pt x="21319" y="295"/>
                        <a:pt x="20730" y="884"/>
                      </a:cubicBezTo>
                      <a:lnTo>
                        <a:pt x="1180" y="20446"/>
                      </a:lnTo>
                      <a:cubicBezTo>
                        <a:pt x="1" y="21613"/>
                        <a:pt x="1" y="23518"/>
                        <a:pt x="1180" y="24697"/>
                      </a:cubicBezTo>
                      <a:lnTo>
                        <a:pt x="20730" y="44259"/>
                      </a:lnTo>
                      <a:cubicBezTo>
                        <a:pt x="21319" y="44842"/>
                        <a:pt x="22090" y="45134"/>
                        <a:pt x="22861" y="45134"/>
                      </a:cubicBezTo>
                      <a:cubicBezTo>
                        <a:pt x="23632" y="45134"/>
                        <a:pt x="24403" y="44842"/>
                        <a:pt x="24992" y="44259"/>
                      </a:cubicBezTo>
                      <a:lnTo>
                        <a:pt x="44542" y="24697"/>
                      </a:lnTo>
                      <a:cubicBezTo>
                        <a:pt x="45721" y="23518"/>
                        <a:pt x="45721" y="21613"/>
                        <a:pt x="44542" y="20446"/>
                      </a:cubicBezTo>
                      <a:lnTo>
                        <a:pt x="36684" y="12576"/>
                      </a:lnTo>
                      <a:cubicBezTo>
                        <a:pt x="36267" y="12171"/>
                        <a:pt x="36363" y="11481"/>
                        <a:pt x="36851" y="11171"/>
                      </a:cubicBezTo>
                      <a:cubicBezTo>
                        <a:pt x="37565" y="10719"/>
                        <a:pt x="38327" y="10350"/>
                        <a:pt x="39125" y="10052"/>
                      </a:cubicBezTo>
                      <a:cubicBezTo>
                        <a:pt x="39613" y="9874"/>
                        <a:pt x="40054" y="9552"/>
                        <a:pt x="40399" y="9100"/>
                      </a:cubicBezTo>
                      <a:cubicBezTo>
                        <a:pt x="41173" y="8099"/>
                        <a:pt x="41220" y="6778"/>
                        <a:pt x="40518" y="5730"/>
                      </a:cubicBezTo>
                      <a:cubicBezTo>
                        <a:pt x="39932" y="4868"/>
                        <a:pt x="39013" y="4436"/>
                        <a:pt x="38094" y="4436"/>
                      </a:cubicBezTo>
                      <a:cubicBezTo>
                        <a:pt x="37349" y="4436"/>
                        <a:pt x="36606" y="4720"/>
                        <a:pt x="36041" y="5290"/>
                      </a:cubicBezTo>
                      <a:cubicBezTo>
                        <a:pt x="35732" y="5587"/>
                        <a:pt x="35505" y="5956"/>
                        <a:pt x="35362" y="6337"/>
                      </a:cubicBezTo>
                      <a:cubicBezTo>
                        <a:pt x="35077" y="7123"/>
                        <a:pt x="34720" y="7885"/>
                        <a:pt x="34267" y="8588"/>
                      </a:cubicBezTo>
                      <a:cubicBezTo>
                        <a:pt x="34091" y="8872"/>
                        <a:pt x="33797" y="9021"/>
                        <a:pt x="33498" y="9021"/>
                      </a:cubicBezTo>
                      <a:cubicBezTo>
                        <a:pt x="33271" y="9021"/>
                        <a:pt x="33042" y="8934"/>
                        <a:pt x="32862" y="8754"/>
                      </a:cubicBezTo>
                      <a:lnTo>
                        <a:pt x="24992" y="884"/>
                      </a:lnTo>
                      <a:cubicBezTo>
                        <a:pt x="24403" y="295"/>
                        <a:pt x="23632" y="0"/>
                        <a:pt x="22861"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85;p48">
                  <a:extLst>
                    <a:ext uri="{FF2B5EF4-FFF2-40B4-BE49-F238E27FC236}">
                      <a16:creationId xmlns:a16="http://schemas.microsoft.com/office/drawing/2014/main" id="{F3CF92EE-27AA-2586-65A7-08B07263F7BB}"/>
                    </a:ext>
                  </a:extLst>
                </p:cNvPr>
                <p:cNvSpPr/>
                <p:nvPr/>
              </p:nvSpPr>
              <p:spPr>
                <a:xfrm>
                  <a:off x="3885623" y="2465897"/>
                  <a:ext cx="287050" cy="287338"/>
                </a:xfrm>
                <a:custGeom>
                  <a:avLst/>
                  <a:gdLst/>
                  <a:ahLst/>
                  <a:cxnLst/>
                  <a:rect l="l" t="t" r="r" b="b"/>
                  <a:pathLst>
                    <a:path w="11943" h="11955" extrusionOk="0">
                      <a:moveTo>
                        <a:pt x="5977" y="0"/>
                      </a:moveTo>
                      <a:cubicBezTo>
                        <a:pt x="2679" y="0"/>
                        <a:pt x="0" y="2679"/>
                        <a:pt x="0" y="5977"/>
                      </a:cubicBezTo>
                      <a:cubicBezTo>
                        <a:pt x="0" y="9275"/>
                        <a:pt x="2679" y="11954"/>
                        <a:pt x="5977" y="11954"/>
                      </a:cubicBezTo>
                      <a:cubicBezTo>
                        <a:pt x="9275" y="11954"/>
                        <a:pt x="11942" y="9275"/>
                        <a:pt x="11942" y="5977"/>
                      </a:cubicBezTo>
                      <a:cubicBezTo>
                        <a:pt x="11942" y="2679"/>
                        <a:pt x="9275" y="0"/>
                        <a:pt x="5977"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686;p48">
                <a:extLst>
                  <a:ext uri="{FF2B5EF4-FFF2-40B4-BE49-F238E27FC236}">
                    <a16:creationId xmlns:a16="http://schemas.microsoft.com/office/drawing/2014/main" id="{DF0335D2-B71C-1AFB-88DB-2EF00F81B852}"/>
                  </a:ext>
                </a:extLst>
              </p:cNvPr>
              <p:cNvGrpSpPr/>
              <p:nvPr/>
            </p:nvGrpSpPr>
            <p:grpSpPr>
              <a:xfrm>
                <a:off x="4151137" y="2732796"/>
                <a:ext cx="374986" cy="374572"/>
                <a:chOff x="3752358" y="3817349"/>
                <a:chExt cx="346056" cy="345674"/>
              </a:xfrm>
            </p:grpSpPr>
            <p:sp>
              <p:nvSpPr>
                <p:cNvPr id="21" name="Google Shape;1687;p48">
                  <a:extLst>
                    <a:ext uri="{FF2B5EF4-FFF2-40B4-BE49-F238E27FC236}">
                      <a16:creationId xmlns:a16="http://schemas.microsoft.com/office/drawing/2014/main" id="{4F5C8C56-9ED9-8CD4-357E-91A8914A33E1}"/>
                    </a:ext>
                  </a:extLst>
                </p:cNvPr>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88;p48">
                  <a:extLst>
                    <a:ext uri="{FF2B5EF4-FFF2-40B4-BE49-F238E27FC236}">
                      <a16:creationId xmlns:a16="http://schemas.microsoft.com/office/drawing/2014/main" id="{CB0459F0-17E2-E17E-BA08-F81B6AF421EE}"/>
                    </a:ext>
                  </a:extLst>
                </p:cNvPr>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89;p48">
                  <a:extLst>
                    <a:ext uri="{FF2B5EF4-FFF2-40B4-BE49-F238E27FC236}">
                      <a16:creationId xmlns:a16="http://schemas.microsoft.com/office/drawing/2014/main" id="{E79B162D-C9D3-193A-8F8E-D7F1B66FD5D8}"/>
                    </a:ext>
                  </a:extLst>
                </p:cNvPr>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90;p48">
                  <a:extLst>
                    <a:ext uri="{FF2B5EF4-FFF2-40B4-BE49-F238E27FC236}">
                      <a16:creationId xmlns:a16="http://schemas.microsoft.com/office/drawing/2014/main" id="{04693E6B-D920-875A-E848-B0D93A9B1228}"/>
                    </a:ext>
                  </a:extLst>
                </p:cNvPr>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 name="Google Shape;1691;p48">
              <a:extLst>
                <a:ext uri="{FF2B5EF4-FFF2-40B4-BE49-F238E27FC236}">
                  <a16:creationId xmlns:a16="http://schemas.microsoft.com/office/drawing/2014/main" id="{9907C2BD-E420-26E8-11EF-B0A27F9AB657}"/>
                </a:ext>
              </a:extLst>
            </p:cNvPr>
            <p:cNvGrpSpPr/>
            <p:nvPr/>
          </p:nvGrpSpPr>
          <p:grpSpPr>
            <a:xfrm>
              <a:off x="7034853" y="3222917"/>
              <a:ext cx="956596" cy="944252"/>
              <a:chOff x="4349489" y="2960313"/>
              <a:chExt cx="1098904" cy="1084724"/>
            </a:xfrm>
          </p:grpSpPr>
          <p:grpSp>
            <p:nvGrpSpPr>
              <p:cNvPr id="13" name="Google Shape;1692;p48">
                <a:extLst>
                  <a:ext uri="{FF2B5EF4-FFF2-40B4-BE49-F238E27FC236}">
                    <a16:creationId xmlns:a16="http://schemas.microsoft.com/office/drawing/2014/main" id="{74EE9B36-0E2A-7A53-D586-0D3600F4014D}"/>
                  </a:ext>
                </a:extLst>
              </p:cNvPr>
              <p:cNvGrpSpPr/>
              <p:nvPr/>
            </p:nvGrpSpPr>
            <p:grpSpPr>
              <a:xfrm>
                <a:off x="4349489" y="2960313"/>
                <a:ext cx="1098904" cy="1084724"/>
                <a:chOff x="4349489" y="2960313"/>
                <a:chExt cx="1098904" cy="1084724"/>
              </a:xfrm>
            </p:grpSpPr>
            <p:sp>
              <p:nvSpPr>
                <p:cNvPr id="17" name="Google Shape;1693;p48">
                  <a:extLst>
                    <a:ext uri="{FF2B5EF4-FFF2-40B4-BE49-F238E27FC236}">
                      <a16:creationId xmlns:a16="http://schemas.microsoft.com/office/drawing/2014/main" id="{3083B48A-00DB-4289-836A-A49657BB2028}"/>
                    </a:ext>
                  </a:extLst>
                </p:cNvPr>
                <p:cNvSpPr/>
                <p:nvPr/>
              </p:nvSpPr>
              <p:spPr>
                <a:xfrm>
                  <a:off x="4349489" y="2960313"/>
                  <a:ext cx="1098904" cy="1084724"/>
                </a:xfrm>
                <a:custGeom>
                  <a:avLst/>
                  <a:gdLst/>
                  <a:ahLst/>
                  <a:cxnLst/>
                  <a:rect l="l" t="t" r="r" b="b"/>
                  <a:pathLst>
                    <a:path w="45721" h="45131" extrusionOk="0">
                      <a:moveTo>
                        <a:pt x="22862" y="0"/>
                      </a:moveTo>
                      <a:cubicBezTo>
                        <a:pt x="22092" y="0"/>
                        <a:pt x="21324" y="295"/>
                        <a:pt x="20741" y="884"/>
                      </a:cubicBezTo>
                      <a:lnTo>
                        <a:pt x="12871" y="8743"/>
                      </a:lnTo>
                      <a:cubicBezTo>
                        <a:pt x="12697" y="8917"/>
                        <a:pt x="12470" y="9001"/>
                        <a:pt x="12243" y="9001"/>
                      </a:cubicBezTo>
                      <a:cubicBezTo>
                        <a:pt x="11942" y="9001"/>
                        <a:pt x="11642" y="8854"/>
                        <a:pt x="11466" y="8576"/>
                      </a:cubicBezTo>
                      <a:cubicBezTo>
                        <a:pt x="11014" y="7861"/>
                        <a:pt x="10645" y="7099"/>
                        <a:pt x="10347" y="6302"/>
                      </a:cubicBezTo>
                      <a:cubicBezTo>
                        <a:pt x="10168" y="5814"/>
                        <a:pt x="9847" y="5373"/>
                        <a:pt x="9394" y="5028"/>
                      </a:cubicBezTo>
                      <a:cubicBezTo>
                        <a:pt x="8866" y="4619"/>
                        <a:pt x="8248" y="4413"/>
                        <a:pt x="7630" y="4413"/>
                      </a:cubicBezTo>
                      <a:cubicBezTo>
                        <a:pt x="7078" y="4413"/>
                        <a:pt x="6525" y="4577"/>
                        <a:pt x="6037" y="4909"/>
                      </a:cubicBezTo>
                      <a:cubicBezTo>
                        <a:pt x="4465" y="5968"/>
                        <a:pt x="4310" y="8123"/>
                        <a:pt x="5584" y="9385"/>
                      </a:cubicBezTo>
                      <a:cubicBezTo>
                        <a:pt x="5894" y="9695"/>
                        <a:pt x="6251" y="9921"/>
                        <a:pt x="6632" y="10064"/>
                      </a:cubicBezTo>
                      <a:cubicBezTo>
                        <a:pt x="7418" y="10350"/>
                        <a:pt x="8180" y="10707"/>
                        <a:pt x="8882" y="11159"/>
                      </a:cubicBezTo>
                      <a:cubicBezTo>
                        <a:pt x="9382"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94;p48">
                  <a:extLst>
                    <a:ext uri="{FF2B5EF4-FFF2-40B4-BE49-F238E27FC236}">
                      <a16:creationId xmlns:a16="http://schemas.microsoft.com/office/drawing/2014/main" id="{E55CA26F-61AF-CFB9-CB5D-4B92C6C209E7}"/>
                    </a:ext>
                  </a:extLst>
                </p:cNvPr>
                <p:cNvSpPr/>
                <p:nvPr/>
              </p:nvSpPr>
              <p:spPr>
                <a:xfrm>
                  <a:off x="5065741" y="3026769"/>
                  <a:ext cx="287338" cy="287338"/>
                </a:xfrm>
                <a:custGeom>
                  <a:avLst/>
                  <a:gdLst/>
                  <a:ahLst/>
                  <a:cxnLst/>
                  <a:rect l="l" t="t" r="r" b="b"/>
                  <a:pathLst>
                    <a:path w="11955" h="11955" extrusionOk="0">
                      <a:moveTo>
                        <a:pt x="5978" y="1"/>
                      </a:moveTo>
                      <a:cubicBezTo>
                        <a:pt x="2680" y="1"/>
                        <a:pt x="1" y="2679"/>
                        <a:pt x="1" y="5978"/>
                      </a:cubicBezTo>
                      <a:cubicBezTo>
                        <a:pt x="1" y="9276"/>
                        <a:pt x="2680" y="11954"/>
                        <a:pt x="5978" y="11954"/>
                      </a:cubicBezTo>
                      <a:cubicBezTo>
                        <a:pt x="9276" y="11954"/>
                        <a:pt x="11955" y="9276"/>
                        <a:pt x="11955" y="5978"/>
                      </a:cubicBezTo>
                      <a:cubicBezTo>
                        <a:pt x="11955" y="2679"/>
                        <a:pt x="9276" y="1"/>
                        <a:pt x="5978"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695;p48">
                <a:extLst>
                  <a:ext uri="{FF2B5EF4-FFF2-40B4-BE49-F238E27FC236}">
                    <a16:creationId xmlns:a16="http://schemas.microsoft.com/office/drawing/2014/main" id="{598F4310-9E59-BAC5-F55E-D6AB419BED60}"/>
                  </a:ext>
                </a:extLst>
              </p:cNvPr>
              <p:cNvGrpSpPr/>
              <p:nvPr/>
            </p:nvGrpSpPr>
            <p:grpSpPr>
              <a:xfrm>
                <a:off x="4732657" y="3315384"/>
                <a:ext cx="374952" cy="374572"/>
                <a:chOff x="4201447" y="3817349"/>
                <a:chExt cx="346024" cy="345674"/>
              </a:xfrm>
            </p:grpSpPr>
            <p:sp>
              <p:nvSpPr>
                <p:cNvPr id="15" name="Google Shape;1696;p48">
                  <a:extLst>
                    <a:ext uri="{FF2B5EF4-FFF2-40B4-BE49-F238E27FC236}">
                      <a16:creationId xmlns:a16="http://schemas.microsoft.com/office/drawing/2014/main" id="{5E4DA44F-508C-13E5-4624-0B4F99796F0C}"/>
                    </a:ext>
                  </a:extLst>
                </p:cNvPr>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97;p48">
                  <a:extLst>
                    <a:ext uri="{FF2B5EF4-FFF2-40B4-BE49-F238E27FC236}">
                      <a16:creationId xmlns:a16="http://schemas.microsoft.com/office/drawing/2014/main" id="{C2ACE6D5-333F-7EDC-49AD-C9E0F35BEE5A}"/>
                    </a:ext>
                  </a:extLst>
                </p:cNvPr>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 name="Google Shape;1699;p48">
              <a:extLst>
                <a:ext uri="{FF2B5EF4-FFF2-40B4-BE49-F238E27FC236}">
                  <a16:creationId xmlns:a16="http://schemas.microsoft.com/office/drawing/2014/main" id="{B7E560D4-862F-E4AE-B962-3FD013B71400}"/>
                </a:ext>
              </a:extLst>
            </p:cNvPr>
            <p:cNvGrpSpPr/>
            <p:nvPr/>
          </p:nvGrpSpPr>
          <p:grpSpPr>
            <a:xfrm>
              <a:off x="6529419" y="3711908"/>
              <a:ext cx="956596" cy="944315"/>
              <a:chOff x="3768864" y="3522049"/>
              <a:chExt cx="1098904" cy="1084796"/>
            </a:xfrm>
          </p:grpSpPr>
          <p:sp>
            <p:nvSpPr>
              <p:cNvPr id="11" name="Google Shape;1700;p48">
                <a:extLst>
                  <a:ext uri="{FF2B5EF4-FFF2-40B4-BE49-F238E27FC236}">
                    <a16:creationId xmlns:a16="http://schemas.microsoft.com/office/drawing/2014/main" id="{83713728-1EDA-4D0C-2921-271B2E3FDF7D}"/>
                  </a:ext>
                </a:extLst>
              </p:cNvPr>
              <p:cNvSpPr/>
              <p:nvPr/>
            </p:nvSpPr>
            <p:spPr>
              <a:xfrm>
                <a:off x="3768864" y="3522049"/>
                <a:ext cx="1098904" cy="1084796"/>
              </a:xfrm>
              <a:custGeom>
                <a:avLst/>
                <a:gdLst/>
                <a:ahLst/>
                <a:cxnLst/>
                <a:rect l="l" t="t" r="r" b="b"/>
                <a:pathLst>
                  <a:path w="45721" h="45134" extrusionOk="0">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701;p48">
                <a:extLst>
                  <a:ext uri="{FF2B5EF4-FFF2-40B4-BE49-F238E27FC236}">
                    <a16:creationId xmlns:a16="http://schemas.microsoft.com/office/drawing/2014/main" id="{84809BC9-DDE2-514D-3AC0-078A7AC0B671}"/>
                  </a:ext>
                </a:extLst>
              </p:cNvPr>
              <p:cNvSpPr/>
              <p:nvPr/>
            </p:nvSpPr>
            <p:spPr>
              <a:xfrm>
                <a:off x="3887041" y="3641743"/>
                <a:ext cx="287338" cy="287026"/>
              </a:xfrm>
              <a:custGeom>
                <a:avLst/>
                <a:gdLst/>
                <a:ahLst/>
                <a:cxnLst/>
                <a:rect l="l" t="t" r="r" b="b"/>
                <a:pathLst>
                  <a:path w="11955" h="11942" extrusionOk="0">
                    <a:moveTo>
                      <a:pt x="5978" y="0"/>
                    </a:moveTo>
                    <a:cubicBezTo>
                      <a:pt x="2680" y="0"/>
                      <a:pt x="1" y="2667"/>
                      <a:pt x="1" y="5977"/>
                    </a:cubicBezTo>
                    <a:cubicBezTo>
                      <a:pt x="1" y="9275"/>
                      <a:pt x="2680" y="11942"/>
                      <a:pt x="5978" y="11942"/>
                    </a:cubicBezTo>
                    <a:cubicBezTo>
                      <a:pt x="9276" y="11942"/>
                      <a:pt x="11955" y="9275"/>
                      <a:pt x="11955" y="5977"/>
                    </a:cubicBezTo>
                    <a:cubicBezTo>
                      <a:pt x="11955" y="2667"/>
                      <a:pt x="9276" y="0"/>
                      <a:pt x="5978"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 name="Google Shape;202;p17">
            <a:extLst>
              <a:ext uri="{FF2B5EF4-FFF2-40B4-BE49-F238E27FC236}">
                <a16:creationId xmlns:a16="http://schemas.microsoft.com/office/drawing/2014/main" id="{4AD07471-B384-CF0A-2717-C620170F822D}"/>
              </a:ext>
            </a:extLst>
          </p:cNvPr>
          <p:cNvGrpSpPr/>
          <p:nvPr/>
        </p:nvGrpSpPr>
        <p:grpSpPr>
          <a:xfrm>
            <a:off x="7148053" y="3686020"/>
            <a:ext cx="432516" cy="404030"/>
            <a:chOff x="-3854375" y="2405000"/>
            <a:chExt cx="294600" cy="293800"/>
          </a:xfrm>
        </p:grpSpPr>
        <p:sp>
          <p:nvSpPr>
            <p:cNvPr id="40" name="Google Shape;203;p17">
              <a:extLst>
                <a:ext uri="{FF2B5EF4-FFF2-40B4-BE49-F238E27FC236}">
                  <a16:creationId xmlns:a16="http://schemas.microsoft.com/office/drawing/2014/main" id="{F8964412-8AB8-3DDB-61CC-A841F3950594}"/>
                </a:ext>
              </a:extLst>
            </p:cNvPr>
            <p:cNvSpPr/>
            <p:nvPr/>
          </p:nvSpPr>
          <p:spPr>
            <a:xfrm>
              <a:off x="-3854375" y="2405000"/>
              <a:ext cx="294600" cy="293800"/>
            </a:xfrm>
            <a:custGeom>
              <a:avLst/>
              <a:gdLst/>
              <a:ahLst/>
              <a:cxnLst/>
              <a:rect l="l" t="t" r="r" b="b"/>
              <a:pathLst>
                <a:path w="11784" h="11752" extrusionOk="0">
                  <a:moveTo>
                    <a:pt x="6994" y="694"/>
                  </a:moveTo>
                  <a:lnTo>
                    <a:pt x="6994" y="1103"/>
                  </a:lnTo>
                  <a:cubicBezTo>
                    <a:pt x="6994" y="1261"/>
                    <a:pt x="7120" y="1387"/>
                    <a:pt x="7278" y="1418"/>
                  </a:cubicBezTo>
                  <a:cubicBezTo>
                    <a:pt x="7467" y="1481"/>
                    <a:pt x="7719" y="1576"/>
                    <a:pt x="7908" y="1702"/>
                  </a:cubicBezTo>
                  <a:cubicBezTo>
                    <a:pt x="7954" y="1736"/>
                    <a:pt x="8009" y="1750"/>
                    <a:pt x="8066" y="1750"/>
                  </a:cubicBezTo>
                  <a:cubicBezTo>
                    <a:pt x="8164" y="1750"/>
                    <a:pt x="8269" y="1710"/>
                    <a:pt x="8349" y="1670"/>
                  </a:cubicBezTo>
                  <a:lnTo>
                    <a:pt x="8664" y="1355"/>
                  </a:lnTo>
                  <a:lnTo>
                    <a:pt x="9137" y="1828"/>
                  </a:lnTo>
                  <a:lnTo>
                    <a:pt x="8822" y="2143"/>
                  </a:lnTo>
                  <a:cubicBezTo>
                    <a:pt x="8696" y="2269"/>
                    <a:pt x="8696" y="2426"/>
                    <a:pt x="8759" y="2584"/>
                  </a:cubicBezTo>
                  <a:cubicBezTo>
                    <a:pt x="8885" y="2773"/>
                    <a:pt x="8979" y="2962"/>
                    <a:pt x="9042" y="3214"/>
                  </a:cubicBezTo>
                  <a:cubicBezTo>
                    <a:pt x="9074" y="3372"/>
                    <a:pt x="9200" y="3466"/>
                    <a:pt x="9357" y="3466"/>
                  </a:cubicBezTo>
                  <a:lnTo>
                    <a:pt x="9798" y="3466"/>
                  </a:lnTo>
                  <a:lnTo>
                    <a:pt x="9798" y="4159"/>
                  </a:lnTo>
                  <a:lnTo>
                    <a:pt x="9357" y="4159"/>
                  </a:lnTo>
                  <a:cubicBezTo>
                    <a:pt x="9200" y="4159"/>
                    <a:pt x="9074" y="4222"/>
                    <a:pt x="9042" y="4380"/>
                  </a:cubicBezTo>
                  <a:cubicBezTo>
                    <a:pt x="9011" y="4569"/>
                    <a:pt x="8885" y="4821"/>
                    <a:pt x="8759" y="5010"/>
                  </a:cubicBezTo>
                  <a:cubicBezTo>
                    <a:pt x="8696" y="5136"/>
                    <a:pt x="8727" y="5325"/>
                    <a:pt x="8822" y="5451"/>
                  </a:cubicBezTo>
                  <a:lnTo>
                    <a:pt x="9137" y="5766"/>
                  </a:lnTo>
                  <a:lnTo>
                    <a:pt x="8664" y="6238"/>
                  </a:lnTo>
                  <a:lnTo>
                    <a:pt x="8349" y="5923"/>
                  </a:lnTo>
                  <a:cubicBezTo>
                    <a:pt x="8275" y="5850"/>
                    <a:pt x="8191" y="5819"/>
                    <a:pt x="8101" y="5819"/>
                  </a:cubicBezTo>
                  <a:cubicBezTo>
                    <a:pt x="8038" y="5819"/>
                    <a:pt x="7973" y="5834"/>
                    <a:pt x="7908" y="5860"/>
                  </a:cubicBezTo>
                  <a:cubicBezTo>
                    <a:pt x="7719" y="5986"/>
                    <a:pt x="7498" y="6081"/>
                    <a:pt x="7278" y="6144"/>
                  </a:cubicBezTo>
                  <a:cubicBezTo>
                    <a:pt x="7120" y="6175"/>
                    <a:pt x="6994" y="6301"/>
                    <a:pt x="6994" y="6459"/>
                  </a:cubicBezTo>
                  <a:lnTo>
                    <a:pt x="6994" y="6900"/>
                  </a:lnTo>
                  <a:lnTo>
                    <a:pt x="6333" y="6900"/>
                  </a:lnTo>
                  <a:lnTo>
                    <a:pt x="6333" y="6459"/>
                  </a:lnTo>
                  <a:cubicBezTo>
                    <a:pt x="6333" y="6301"/>
                    <a:pt x="6207" y="6207"/>
                    <a:pt x="6049" y="6144"/>
                  </a:cubicBezTo>
                  <a:cubicBezTo>
                    <a:pt x="5860" y="6112"/>
                    <a:pt x="5608" y="5986"/>
                    <a:pt x="5419" y="5860"/>
                  </a:cubicBezTo>
                  <a:cubicBezTo>
                    <a:pt x="5374" y="5838"/>
                    <a:pt x="5322" y="5828"/>
                    <a:pt x="5267" y="5828"/>
                  </a:cubicBezTo>
                  <a:cubicBezTo>
                    <a:pt x="5167" y="5828"/>
                    <a:pt x="5059" y="5862"/>
                    <a:pt x="4978" y="5923"/>
                  </a:cubicBezTo>
                  <a:lnTo>
                    <a:pt x="4663" y="6238"/>
                  </a:lnTo>
                  <a:lnTo>
                    <a:pt x="4190" y="5766"/>
                  </a:lnTo>
                  <a:lnTo>
                    <a:pt x="4505" y="5451"/>
                  </a:lnTo>
                  <a:cubicBezTo>
                    <a:pt x="4631" y="5325"/>
                    <a:pt x="4631" y="5167"/>
                    <a:pt x="4568" y="5010"/>
                  </a:cubicBezTo>
                  <a:cubicBezTo>
                    <a:pt x="4442" y="4821"/>
                    <a:pt x="4348" y="4632"/>
                    <a:pt x="4285" y="4380"/>
                  </a:cubicBezTo>
                  <a:cubicBezTo>
                    <a:pt x="4253" y="4254"/>
                    <a:pt x="4127" y="4159"/>
                    <a:pt x="4001" y="4159"/>
                  </a:cubicBezTo>
                  <a:lnTo>
                    <a:pt x="3529" y="4159"/>
                  </a:lnTo>
                  <a:lnTo>
                    <a:pt x="3529" y="3466"/>
                  </a:lnTo>
                  <a:lnTo>
                    <a:pt x="3970" y="3466"/>
                  </a:lnTo>
                  <a:cubicBezTo>
                    <a:pt x="4127" y="3466"/>
                    <a:pt x="4253" y="3372"/>
                    <a:pt x="4285" y="3214"/>
                  </a:cubicBezTo>
                  <a:cubicBezTo>
                    <a:pt x="4316" y="2993"/>
                    <a:pt x="4442" y="2773"/>
                    <a:pt x="4568" y="2584"/>
                  </a:cubicBezTo>
                  <a:cubicBezTo>
                    <a:pt x="4631" y="2458"/>
                    <a:pt x="4600" y="2269"/>
                    <a:pt x="4505" y="2143"/>
                  </a:cubicBezTo>
                  <a:lnTo>
                    <a:pt x="4190" y="1828"/>
                  </a:lnTo>
                  <a:lnTo>
                    <a:pt x="4663" y="1355"/>
                  </a:lnTo>
                  <a:lnTo>
                    <a:pt x="4978" y="1670"/>
                  </a:lnTo>
                  <a:cubicBezTo>
                    <a:pt x="5046" y="1738"/>
                    <a:pt x="5122" y="1769"/>
                    <a:pt x="5203" y="1769"/>
                  </a:cubicBezTo>
                  <a:cubicBezTo>
                    <a:pt x="5273" y="1769"/>
                    <a:pt x="5346" y="1746"/>
                    <a:pt x="5419" y="1702"/>
                  </a:cubicBezTo>
                  <a:cubicBezTo>
                    <a:pt x="5608" y="1576"/>
                    <a:pt x="5829" y="1513"/>
                    <a:pt x="6049" y="1418"/>
                  </a:cubicBezTo>
                  <a:cubicBezTo>
                    <a:pt x="6207" y="1387"/>
                    <a:pt x="6333" y="1261"/>
                    <a:pt x="6333" y="1103"/>
                  </a:cubicBezTo>
                  <a:lnTo>
                    <a:pt x="6333" y="694"/>
                  </a:lnTo>
                  <a:close/>
                  <a:moveTo>
                    <a:pt x="10964" y="4821"/>
                  </a:moveTo>
                  <a:lnTo>
                    <a:pt x="9830" y="8255"/>
                  </a:lnTo>
                  <a:lnTo>
                    <a:pt x="2773" y="8255"/>
                  </a:lnTo>
                  <a:lnTo>
                    <a:pt x="2143" y="4821"/>
                  </a:lnTo>
                  <a:lnTo>
                    <a:pt x="3686" y="4821"/>
                  </a:lnTo>
                  <a:cubicBezTo>
                    <a:pt x="3718" y="4947"/>
                    <a:pt x="3781" y="5010"/>
                    <a:pt x="3812" y="5136"/>
                  </a:cubicBezTo>
                  <a:lnTo>
                    <a:pt x="3466" y="5482"/>
                  </a:lnTo>
                  <a:cubicBezTo>
                    <a:pt x="3340" y="5608"/>
                    <a:pt x="3340" y="5829"/>
                    <a:pt x="3466" y="5955"/>
                  </a:cubicBezTo>
                  <a:lnTo>
                    <a:pt x="4442" y="6932"/>
                  </a:lnTo>
                  <a:cubicBezTo>
                    <a:pt x="4505" y="6995"/>
                    <a:pt x="4592" y="7026"/>
                    <a:pt x="4679" y="7026"/>
                  </a:cubicBezTo>
                  <a:cubicBezTo>
                    <a:pt x="4765" y="7026"/>
                    <a:pt x="4852" y="6995"/>
                    <a:pt x="4915" y="6932"/>
                  </a:cubicBezTo>
                  <a:lnTo>
                    <a:pt x="5262" y="6585"/>
                  </a:lnTo>
                  <a:cubicBezTo>
                    <a:pt x="5356" y="6617"/>
                    <a:pt x="5451" y="6680"/>
                    <a:pt x="5577" y="6711"/>
                  </a:cubicBezTo>
                  <a:lnTo>
                    <a:pt x="5577" y="7215"/>
                  </a:lnTo>
                  <a:cubicBezTo>
                    <a:pt x="5577" y="7404"/>
                    <a:pt x="5734" y="7562"/>
                    <a:pt x="5923" y="7562"/>
                  </a:cubicBezTo>
                  <a:lnTo>
                    <a:pt x="7309" y="7562"/>
                  </a:lnTo>
                  <a:cubicBezTo>
                    <a:pt x="7498" y="7562"/>
                    <a:pt x="7656" y="7404"/>
                    <a:pt x="7656" y="7215"/>
                  </a:cubicBezTo>
                  <a:lnTo>
                    <a:pt x="7656" y="6711"/>
                  </a:lnTo>
                  <a:cubicBezTo>
                    <a:pt x="7782" y="6680"/>
                    <a:pt x="7876" y="6617"/>
                    <a:pt x="7971" y="6585"/>
                  </a:cubicBezTo>
                  <a:lnTo>
                    <a:pt x="8349" y="6932"/>
                  </a:lnTo>
                  <a:cubicBezTo>
                    <a:pt x="8396" y="6995"/>
                    <a:pt x="8483" y="7026"/>
                    <a:pt x="8574" y="7026"/>
                  </a:cubicBezTo>
                  <a:cubicBezTo>
                    <a:pt x="8664" y="7026"/>
                    <a:pt x="8759" y="6995"/>
                    <a:pt x="8822" y="6932"/>
                  </a:cubicBezTo>
                  <a:lnTo>
                    <a:pt x="9798" y="5955"/>
                  </a:lnTo>
                  <a:cubicBezTo>
                    <a:pt x="9924" y="5829"/>
                    <a:pt x="9924" y="5608"/>
                    <a:pt x="9798" y="5482"/>
                  </a:cubicBezTo>
                  <a:lnTo>
                    <a:pt x="9452" y="5136"/>
                  </a:lnTo>
                  <a:cubicBezTo>
                    <a:pt x="9483" y="5041"/>
                    <a:pt x="9515" y="4947"/>
                    <a:pt x="9546" y="4821"/>
                  </a:cubicBezTo>
                  <a:close/>
                  <a:moveTo>
                    <a:pt x="3907" y="10334"/>
                  </a:moveTo>
                  <a:cubicBezTo>
                    <a:pt x="4096" y="10366"/>
                    <a:pt x="4253" y="10523"/>
                    <a:pt x="4253" y="10681"/>
                  </a:cubicBezTo>
                  <a:cubicBezTo>
                    <a:pt x="4253" y="10870"/>
                    <a:pt x="4096" y="11027"/>
                    <a:pt x="3907" y="11027"/>
                  </a:cubicBezTo>
                  <a:cubicBezTo>
                    <a:pt x="3686" y="11027"/>
                    <a:pt x="3529" y="10870"/>
                    <a:pt x="3529" y="10681"/>
                  </a:cubicBezTo>
                  <a:cubicBezTo>
                    <a:pt x="3529" y="10492"/>
                    <a:pt x="3686" y="10334"/>
                    <a:pt x="3907" y="10334"/>
                  </a:cubicBezTo>
                  <a:close/>
                  <a:moveTo>
                    <a:pt x="8664" y="10334"/>
                  </a:moveTo>
                  <a:cubicBezTo>
                    <a:pt x="8853" y="10366"/>
                    <a:pt x="9011" y="10523"/>
                    <a:pt x="9011" y="10681"/>
                  </a:cubicBezTo>
                  <a:cubicBezTo>
                    <a:pt x="9011" y="10870"/>
                    <a:pt x="8853" y="11027"/>
                    <a:pt x="8664" y="11027"/>
                  </a:cubicBezTo>
                  <a:cubicBezTo>
                    <a:pt x="8444" y="11027"/>
                    <a:pt x="8286" y="10870"/>
                    <a:pt x="8286" y="10681"/>
                  </a:cubicBezTo>
                  <a:cubicBezTo>
                    <a:pt x="8286" y="10492"/>
                    <a:pt x="8444" y="10334"/>
                    <a:pt x="8664" y="10334"/>
                  </a:cubicBezTo>
                  <a:close/>
                  <a:moveTo>
                    <a:pt x="5892" y="0"/>
                  </a:moveTo>
                  <a:cubicBezTo>
                    <a:pt x="5703" y="0"/>
                    <a:pt x="5545" y="158"/>
                    <a:pt x="5545" y="379"/>
                  </a:cubicBezTo>
                  <a:lnTo>
                    <a:pt x="5545" y="883"/>
                  </a:lnTo>
                  <a:cubicBezTo>
                    <a:pt x="5419" y="914"/>
                    <a:pt x="5356" y="946"/>
                    <a:pt x="5230" y="1009"/>
                  </a:cubicBezTo>
                  <a:lnTo>
                    <a:pt x="4883" y="631"/>
                  </a:lnTo>
                  <a:cubicBezTo>
                    <a:pt x="4820" y="583"/>
                    <a:pt x="4734" y="560"/>
                    <a:pt x="4647" y="560"/>
                  </a:cubicBezTo>
                  <a:cubicBezTo>
                    <a:pt x="4561" y="560"/>
                    <a:pt x="4474" y="583"/>
                    <a:pt x="4411" y="631"/>
                  </a:cubicBezTo>
                  <a:lnTo>
                    <a:pt x="3434" y="1639"/>
                  </a:lnTo>
                  <a:cubicBezTo>
                    <a:pt x="3308" y="1733"/>
                    <a:pt x="3308" y="1985"/>
                    <a:pt x="3434" y="2111"/>
                  </a:cubicBezTo>
                  <a:lnTo>
                    <a:pt x="3781" y="2458"/>
                  </a:lnTo>
                  <a:cubicBezTo>
                    <a:pt x="3718" y="2521"/>
                    <a:pt x="3686" y="2647"/>
                    <a:pt x="3655" y="2773"/>
                  </a:cubicBezTo>
                  <a:lnTo>
                    <a:pt x="3151" y="2773"/>
                  </a:lnTo>
                  <a:cubicBezTo>
                    <a:pt x="2930" y="2773"/>
                    <a:pt x="2773" y="2930"/>
                    <a:pt x="2773" y="3119"/>
                  </a:cubicBezTo>
                  <a:lnTo>
                    <a:pt x="2773" y="4159"/>
                  </a:lnTo>
                  <a:lnTo>
                    <a:pt x="1985" y="4159"/>
                  </a:lnTo>
                  <a:lnTo>
                    <a:pt x="1765" y="2930"/>
                  </a:lnTo>
                  <a:cubicBezTo>
                    <a:pt x="1670" y="2458"/>
                    <a:pt x="1197" y="2111"/>
                    <a:pt x="693" y="2111"/>
                  </a:cubicBezTo>
                  <a:lnTo>
                    <a:pt x="347" y="2111"/>
                  </a:lnTo>
                  <a:cubicBezTo>
                    <a:pt x="158" y="2111"/>
                    <a:pt x="0" y="2269"/>
                    <a:pt x="0" y="2458"/>
                  </a:cubicBezTo>
                  <a:cubicBezTo>
                    <a:pt x="0" y="2647"/>
                    <a:pt x="158" y="2804"/>
                    <a:pt x="347" y="2804"/>
                  </a:cubicBezTo>
                  <a:lnTo>
                    <a:pt x="693" y="2804"/>
                  </a:lnTo>
                  <a:cubicBezTo>
                    <a:pt x="882" y="2804"/>
                    <a:pt x="1103" y="2930"/>
                    <a:pt x="1103" y="3088"/>
                  </a:cubicBezTo>
                  <a:lnTo>
                    <a:pt x="2080" y="8570"/>
                  </a:lnTo>
                  <a:cubicBezTo>
                    <a:pt x="1891" y="8759"/>
                    <a:pt x="1765" y="9042"/>
                    <a:pt x="1765" y="9357"/>
                  </a:cubicBezTo>
                  <a:cubicBezTo>
                    <a:pt x="1765" y="9861"/>
                    <a:pt x="2143" y="10366"/>
                    <a:pt x="2867" y="10366"/>
                  </a:cubicBezTo>
                  <a:cubicBezTo>
                    <a:pt x="2836" y="10492"/>
                    <a:pt x="2836" y="10618"/>
                    <a:pt x="2836" y="10712"/>
                  </a:cubicBezTo>
                  <a:cubicBezTo>
                    <a:pt x="2836" y="11279"/>
                    <a:pt x="3308" y="11752"/>
                    <a:pt x="3844" y="11752"/>
                  </a:cubicBezTo>
                  <a:cubicBezTo>
                    <a:pt x="4411" y="11752"/>
                    <a:pt x="4883" y="11279"/>
                    <a:pt x="4883" y="10712"/>
                  </a:cubicBezTo>
                  <a:cubicBezTo>
                    <a:pt x="4883" y="10618"/>
                    <a:pt x="4820" y="10492"/>
                    <a:pt x="4820" y="10366"/>
                  </a:cubicBezTo>
                  <a:lnTo>
                    <a:pt x="7719" y="10366"/>
                  </a:lnTo>
                  <a:cubicBezTo>
                    <a:pt x="7656" y="10492"/>
                    <a:pt x="7656" y="10618"/>
                    <a:pt x="7656" y="10712"/>
                  </a:cubicBezTo>
                  <a:cubicBezTo>
                    <a:pt x="7656" y="11279"/>
                    <a:pt x="8129" y="11752"/>
                    <a:pt x="8696" y="11752"/>
                  </a:cubicBezTo>
                  <a:cubicBezTo>
                    <a:pt x="9231" y="11752"/>
                    <a:pt x="9735" y="11279"/>
                    <a:pt x="9735" y="10712"/>
                  </a:cubicBezTo>
                  <a:cubicBezTo>
                    <a:pt x="9735" y="10618"/>
                    <a:pt x="9672" y="10492"/>
                    <a:pt x="9672" y="10366"/>
                  </a:cubicBezTo>
                  <a:lnTo>
                    <a:pt x="10082" y="10366"/>
                  </a:lnTo>
                  <a:cubicBezTo>
                    <a:pt x="10271" y="10366"/>
                    <a:pt x="10428" y="10208"/>
                    <a:pt x="10428" y="10019"/>
                  </a:cubicBezTo>
                  <a:cubicBezTo>
                    <a:pt x="10428" y="9830"/>
                    <a:pt x="10271" y="9672"/>
                    <a:pt x="10082" y="9672"/>
                  </a:cubicBezTo>
                  <a:lnTo>
                    <a:pt x="2867" y="9672"/>
                  </a:lnTo>
                  <a:cubicBezTo>
                    <a:pt x="2678" y="9672"/>
                    <a:pt x="2521" y="9515"/>
                    <a:pt x="2521" y="9294"/>
                  </a:cubicBezTo>
                  <a:cubicBezTo>
                    <a:pt x="2521" y="9137"/>
                    <a:pt x="2678" y="8948"/>
                    <a:pt x="2867" y="8948"/>
                  </a:cubicBezTo>
                  <a:lnTo>
                    <a:pt x="10082" y="8948"/>
                  </a:lnTo>
                  <a:cubicBezTo>
                    <a:pt x="10239" y="8948"/>
                    <a:pt x="10334" y="8885"/>
                    <a:pt x="10397" y="8727"/>
                  </a:cubicBezTo>
                  <a:lnTo>
                    <a:pt x="11720" y="4663"/>
                  </a:lnTo>
                  <a:cubicBezTo>
                    <a:pt x="11783" y="4537"/>
                    <a:pt x="11720" y="4411"/>
                    <a:pt x="11689" y="4348"/>
                  </a:cubicBezTo>
                  <a:cubicBezTo>
                    <a:pt x="11563" y="4191"/>
                    <a:pt x="11405" y="4191"/>
                    <a:pt x="11279" y="4191"/>
                  </a:cubicBezTo>
                  <a:lnTo>
                    <a:pt x="10397" y="4191"/>
                  </a:lnTo>
                  <a:lnTo>
                    <a:pt x="10397" y="3119"/>
                  </a:lnTo>
                  <a:cubicBezTo>
                    <a:pt x="10397" y="2930"/>
                    <a:pt x="10239" y="2773"/>
                    <a:pt x="10019" y="2773"/>
                  </a:cubicBezTo>
                  <a:lnTo>
                    <a:pt x="9515" y="2773"/>
                  </a:lnTo>
                  <a:cubicBezTo>
                    <a:pt x="9483" y="2647"/>
                    <a:pt x="9452" y="2584"/>
                    <a:pt x="9389" y="2458"/>
                  </a:cubicBezTo>
                  <a:lnTo>
                    <a:pt x="9767" y="2080"/>
                  </a:lnTo>
                  <a:cubicBezTo>
                    <a:pt x="9861" y="1985"/>
                    <a:pt x="9861" y="1733"/>
                    <a:pt x="9767" y="1607"/>
                  </a:cubicBezTo>
                  <a:lnTo>
                    <a:pt x="8759" y="631"/>
                  </a:lnTo>
                  <a:cubicBezTo>
                    <a:pt x="8711" y="568"/>
                    <a:pt x="8625" y="536"/>
                    <a:pt x="8534" y="536"/>
                  </a:cubicBezTo>
                  <a:cubicBezTo>
                    <a:pt x="8444" y="536"/>
                    <a:pt x="8349" y="568"/>
                    <a:pt x="8286" y="631"/>
                  </a:cubicBezTo>
                  <a:lnTo>
                    <a:pt x="7939" y="1009"/>
                  </a:lnTo>
                  <a:cubicBezTo>
                    <a:pt x="7876" y="946"/>
                    <a:pt x="7750" y="914"/>
                    <a:pt x="7624" y="883"/>
                  </a:cubicBezTo>
                  <a:lnTo>
                    <a:pt x="7624" y="379"/>
                  </a:lnTo>
                  <a:cubicBezTo>
                    <a:pt x="7624" y="158"/>
                    <a:pt x="7467" y="0"/>
                    <a:pt x="7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204;p17">
              <a:extLst>
                <a:ext uri="{FF2B5EF4-FFF2-40B4-BE49-F238E27FC236}">
                  <a16:creationId xmlns:a16="http://schemas.microsoft.com/office/drawing/2014/main" id="{21AD1FFE-474C-E983-D4F8-580064B4893A}"/>
                </a:ext>
              </a:extLst>
            </p:cNvPr>
            <p:cNvSpPr/>
            <p:nvPr/>
          </p:nvSpPr>
          <p:spPr>
            <a:xfrm>
              <a:off x="-3731500" y="2458550"/>
              <a:ext cx="84300" cy="84300"/>
            </a:xfrm>
            <a:custGeom>
              <a:avLst/>
              <a:gdLst/>
              <a:ahLst/>
              <a:cxnLst/>
              <a:rect l="l" t="t" r="r" b="b"/>
              <a:pathLst>
                <a:path w="3372" h="3372" extrusionOk="0">
                  <a:moveTo>
                    <a:pt x="1701" y="631"/>
                  </a:moveTo>
                  <a:cubicBezTo>
                    <a:pt x="2237" y="631"/>
                    <a:pt x="2709" y="1103"/>
                    <a:pt x="2709" y="1639"/>
                  </a:cubicBezTo>
                  <a:cubicBezTo>
                    <a:pt x="2709" y="2206"/>
                    <a:pt x="2237" y="2679"/>
                    <a:pt x="1701" y="2679"/>
                  </a:cubicBezTo>
                  <a:cubicBezTo>
                    <a:pt x="1134" y="2679"/>
                    <a:pt x="662" y="2206"/>
                    <a:pt x="662" y="1639"/>
                  </a:cubicBezTo>
                  <a:cubicBezTo>
                    <a:pt x="662" y="1103"/>
                    <a:pt x="1134" y="631"/>
                    <a:pt x="1701" y="631"/>
                  </a:cubicBezTo>
                  <a:close/>
                  <a:moveTo>
                    <a:pt x="1701" y="1"/>
                  </a:moveTo>
                  <a:cubicBezTo>
                    <a:pt x="756" y="1"/>
                    <a:pt x="0" y="725"/>
                    <a:pt x="0" y="1702"/>
                  </a:cubicBezTo>
                  <a:cubicBezTo>
                    <a:pt x="0" y="2647"/>
                    <a:pt x="756" y="3372"/>
                    <a:pt x="1701" y="3372"/>
                  </a:cubicBezTo>
                  <a:cubicBezTo>
                    <a:pt x="2646" y="3372"/>
                    <a:pt x="3371" y="2647"/>
                    <a:pt x="3371" y="1702"/>
                  </a:cubicBezTo>
                  <a:cubicBezTo>
                    <a:pt x="3371" y="725"/>
                    <a:pt x="2646" y="1"/>
                    <a:pt x="1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965157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B306A-4504-C4ED-2A21-3079B14967CB}"/>
              </a:ext>
            </a:extLst>
          </p:cNvPr>
          <p:cNvSpPr>
            <a:spLocks noGrp="1"/>
          </p:cNvSpPr>
          <p:nvPr>
            <p:ph type="title"/>
          </p:nvPr>
        </p:nvSpPr>
        <p:spPr>
          <a:xfrm>
            <a:off x="622495"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Add Role</a:t>
            </a:r>
          </a:p>
        </p:txBody>
      </p:sp>
      <p:pic>
        <p:nvPicPr>
          <p:cNvPr id="5" name="Picture 4">
            <a:extLst>
              <a:ext uri="{FF2B5EF4-FFF2-40B4-BE49-F238E27FC236}">
                <a16:creationId xmlns:a16="http://schemas.microsoft.com/office/drawing/2014/main" id="{DED69B2B-390A-50FD-D377-9C188E55FB99}"/>
              </a:ext>
            </a:extLst>
          </p:cNvPr>
          <p:cNvPicPr>
            <a:picLocks noChangeAspect="1"/>
          </p:cNvPicPr>
          <p:nvPr/>
        </p:nvPicPr>
        <p:blipFill>
          <a:blip r:embed="rId2"/>
          <a:stretch>
            <a:fillRect/>
          </a:stretch>
        </p:blipFill>
        <p:spPr>
          <a:xfrm>
            <a:off x="622494" y="677701"/>
            <a:ext cx="7899009" cy="4443193"/>
          </a:xfrm>
          <a:prstGeom prst="rect">
            <a:avLst/>
          </a:prstGeom>
        </p:spPr>
      </p:pic>
    </p:spTree>
    <p:extLst>
      <p:ext uri="{BB962C8B-B14F-4D97-AF65-F5344CB8AC3E}">
        <p14:creationId xmlns:p14="http://schemas.microsoft.com/office/powerpoint/2010/main" val="25536385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B306A-4504-C4ED-2A21-3079B14967CB}"/>
              </a:ext>
            </a:extLst>
          </p:cNvPr>
          <p:cNvSpPr>
            <a:spLocks noGrp="1"/>
          </p:cNvSpPr>
          <p:nvPr>
            <p:ph type="title"/>
          </p:nvPr>
        </p:nvSpPr>
        <p:spPr>
          <a:xfrm>
            <a:off x="622495"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Update Role</a:t>
            </a:r>
          </a:p>
        </p:txBody>
      </p:sp>
      <p:pic>
        <p:nvPicPr>
          <p:cNvPr id="4" name="Picture 3">
            <a:extLst>
              <a:ext uri="{FF2B5EF4-FFF2-40B4-BE49-F238E27FC236}">
                <a16:creationId xmlns:a16="http://schemas.microsoft.com/office/drawing/2014/main" id="{8B72D995-85C8-E708-C84B-F72D29330143}"/>
              </a:ext>
            </a:extLst>
          </p:cNvPr>
          <p:cNvPicPr>
            <a:picLocks noChangeAspect="1"/>
          </p:cNvPicPr>
          <p:nvPr/>
        </p:nvPicPr>
        <p:blipFill>
          <a:blip r:embed="rId2"/>
          <a:stretch>
            <a:fillRect/>
          </a:stretch>
        </p:blipFill>
        <p:spPr>
          <a:xfrm>
            <a:off x="622494" y="700307"/>
            <a:ext cx="7899009" cy="4443193"/>
          </a:xfrm>
          <a:prstGeom prst="rect">
            <a:avLst/>
          </a:prstGeom>
        </p:spPr>
      </p:pic>
    </p:spTree>
    <p:extLst>
      <p:ext uri="{BB962C8B-B14F-4D97-AF65-F5344CB8AC3E}">
        <p14:creationId xmlns:p14="http://schemas.microsoft.com/office/powerpoint/2010/main" val="15201477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71EB516-C697-FD98-B394-9B28D6903DBC}"/>
              </a:ext>
            </a:extLst>
          </p:cNvPr>
          <p:cNvPicPr>
            <a:picLocks noChangeAspect="1"/>
          </p:cNvPicPr>
          <p:nvPr/>
        </p:nvPicPr>
        <p:blipFill>
          <a:blip r:embed="rId2"/>
          <a:stretch>
            <a:fillRect/>
          </a:stretch>
        </p:blipFill>
        <p:spPr>
          <a:xfrm>
            <a:off x="815925" y="714376"/>
            <a:ext cx="7565293" cy="4412198"/>
          </a:xfrm>
          <a:prstGeom prst="rect">
            <a:avLst/>
          </a:prstGeom>
        </p:spPr>
      </p:pic>
      <p:sp>
        <p:nvSpPr>
          <p:cNvPr id="2" name="Title 1">
            <a:extLst>
              <a:ext uri="{FF2B5EF4-FFF2-40B4-BE49-F238E27FC236}">
                <a16:creationId xmlns:a16="http://schemas.microsoft.com/office/drawing/2014/main" id="{8D317961-4B1E-D37A-9592-D7A18DA992B6}"/>
              </a:ext>
            </a:extLst>
          </p:cNvPr>
          <p:cNvSpPr>
            <a:spLocks noGrp="1"/>
          </p:cNvSpPr>
          <p:nvPr>
            <p:ph type="title"/>
          </p:nvPr>
        </p:nvSpPr>
        <p:spPr>
          <a:xfrm>
            <a:off x="745587"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Vendor Login Error</a:t>
            </a:r>
          </a:p>
        </p:txBody>
      </p:sp>
    </p:spTree>
    <p:extLst>
      <p:ext uri="{BB962C8B-B14F-4D97-AF65-F5344CB8AC3E}">
        <p14:creationId xmlns:p14="http://schemas.microsoft.com/office/powerpoint/2010/main" val="19496114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435233-4AFA-D28F-8DEE-B0BF12A8924D}"/>
              </a:ext>
            </a:extLst>
          </p:cNvPr>
          <p:cNvPicPr>
            <a:picLocks noChangeAspect="1"/>
          </p:cNvPicPr>
          <p:nvPr/>
        </p:nvPicPr>
        <p:blipFill>
          <a:blip r:embed="rId2"/>
          <a:stretch>
            <a:fillRect/>
          </a:stretch>
        </p:blipFill>
        <p:spPr>
          <a:xfrm>
            <a:off x="583808" y="609307"/>
            <a:ext cx="8060788" cy="4534193"/>
          </a:xfrm>
          <a:prstGeom prst="rect">
            <a:avLst/>
          </a:prstGeom>
        </p:spPr>
      </p:pic>
      <p:sp>
        <p:nvSpPr>
          <p:cNvPr id="2" name="Title 1">
            <a:extLst>
              <a:ext uri="{FF2B5EF4-FFF2-40B4-BE49-F238E27FC236}">
                <a16:creationId xmlns:a16="http://schemas.microsoft.com/office/drawing/2014/main" id="{6A27332A-5DBB-8B4D-1F6C-39D84B2D266E}"/>
              </a:ext>
            </a:extLst>
          </p:cNvPr>
          <p:cNvSpPr>
            <a:spLocks noGrp="1"/>
          </p:cNvSpPr>
          <p:nvPr>
            <p:ph type="title"/>
          </p:nvPr>
        </p:nvSpPr>
        <p:spPr>
          <a:xfrm>
            <a:off x="745587"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Vendor Login Successfully</a:t>
            </a:r>
          </a:p>
        </p:txBody>
      </p:sp>
    </p:spTree>
    <p:extLst>
      <p:ext uri="{BB962C8B-B14F-4D97-AF65-F5344CB8AC3E}">
        <p14:creationId xmlns:p14="http://schemas.microsoft.com/office/powerpoint/2010/main" val="18285205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7332A-5DBB-8B4D-1F6C-39D84B2D266E}"/>
              </a:ext>
            </a:extLst>
          </p:cNvPr>
          <p:cNvSpPr>
            <a:spLocks noGrp="1"/>
          </p:cNvSpPr>
          <p:nvPr>
            <p:ph type="title"/>
          </p:nvPr>
        </p:nvSpPr>
        <p:spPr>
          <a:xfrm>
            <a:off x="745587"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Vendor Forgot Password</a:t>
            </a:r>
          </a:p>
        </p:txBody>
      </p:sp>
      <p:pic>
        <p:nvPicPr>
          <p:cNvPr id="4" name="Picture 3">
            <a:extLst>
              <a:ext uri="{FF2B5EF4-FFF2-40B4-BE49-F238E27FC236}">
                <a16:creationId xmlns:a16="http://schemas.microsoft.com/office/drawing/2014/main" id="{FB10E2A9-606C-266B-427A-74992130E1DA}"/>
              </a:ext>
            </a:extLst>
          </p:cNvPr>
          <p:cNvPicPr>
            <a:picLocks noChangeAspect="1"/>
          </p:cNvPicPr>
          <p:nvPr/>
        </p:nvPicPr>
        <p:blipFill>
          <a:blip r:embed="rId2"/>
          <a:stretch>
            <a:fillRect/>
          </a:stretch>
        </p:blipFill>
        <p:spPr>
          <a:xfrm>
            <a:off x="560438" y="700307"/>
            <a:ext cx="7899009" cy="4443193"/>
          </a:xfrm>
          <a:prstGeom prst="rect">
            <a:avLst/>
          </a:prstGeom>
        </p:spPr>
      </p:pic>
    </p:spTree>
    <p:extLst>
      <p:ext uri="{BB962C8B-B14F-4D97-AF65-F5344CB8AC3E}">
        <p14:creationId xmlns:p14="http://schemas.microsoft.com/office/powerpoint/2010/main" val="1148383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7332A-5DBB-8B4D-1F6C-39D84B2D266E}"/>
              </a:ext>
            </a:extLst>
          </p:cNvPr>
          <p:cNvSpPr>
            <a:spLocks noGrp="1"/>
          </p:cNvSpPr>
          <p:nvPr>
            <p:ph type="title"/>
          </p:nvPr>
        </p:nvSpPr>
        <p:spPr>
          <a:xfrm>
            <a:off x="745587"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Vendor Send OTP &amp; New Password</a:t>
            </a:r>
          </a:p>
        </p:txBody>
      </p:sp>
      <p:pic>
        <p:nvPicPr>
          <p:cNvPr id="5" name="Picture 4">
            <a:extLst>
              <a:ext uri="{FF2B5EF4-FFF2-40B4-BE49-F238E27FC236}">
                <a16:creationId xmlns:a16="http://schemas.microsoft.com/office/drawing/2014/main" id="{D969462D-47E6-C72D-BA20-07957560F5B9}"/>
              </a:ext>
            </a:extLst>
          </p:cNvPr>
          <p:cNvPicPr>
            <a:picLocks noChangeAspect="1"/>
          </p:cNvPicPr>
          <p:nvPr/>
        </p:nvPicPr>
        <p:blipFill>
          <a:blip r:embed="rId2"/>
          <a:stretch>
            <a:fillRect/>
          </a:stretch>
        </p:blipFill>
        <p:spPr>
          <a:xfrm>
            <a:off x="114840" y="513727"/>
            <a:ext cx="8622645" cy="4850238"/>
          </a:xfrm>
          <a:prstGeom prst="rect">
            <a:avLst/>
          </a:prstGeom>
        </p:spPr>
      </p:pic>
    </p:spTree>
    <p:extLst>
      <p:ext uri="{BB962C8B-B14F-4D97-AF65-F5344CB8AC3E}">
        <p14:creationId xmlns:p14="http://schemas.microsoft.com/office/powerpoint/2010/main" val="17899097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DB6B8-6DCF-EE78-38E5-F0DECA74502D}"/>
              </a:ext>
            </a:extLst>
          </p:cNvPr>
          <p:cNvSpPr>
            <a:spLocks noGrp="1"/>
          </p:cNvSpPr>
          <p:nvPr>
            <p:ph type="title"/>
          </p:nvPr>
        </p:nvSpPr>
        <p:spPr>
          <a:xfrm>
            <a:off x="745587"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Dashboard Vendor </a:t>
            </a:r>
          </a:p>
        </p:txBody>
      </p:sp>
      <p:pic>
        <p:nvPicPr>
          <p:cNvPr id="6" name="Picture 5">
            <a:extLst>
              <a:ext uri="{FF2B5EF4-FFF2-40B4-BE49-F238E27FC236}">
                <a16:creationId xmlns:a16="http://schemas.microsoft.com/office/drawing/2014/main" id="{F59E352A-68C3-3448-9537-D8BBED36EDA7}"/>
              </a:ext>
            </a:extLst>
          </p:cNvPr>
          <p:cNvPicPr>
            <a:picLocks noChangeAspect="1"/>
          </p:cNvPicPr>
          <p:nvPr/>
        </p:nvPicPr>
        <p:blipFill>
          <a:blip r:embed="rId2"/>
          <a:stretch>
            <a:fillRect/>
          </a:stretch>
        </p:blipFill>
        <p:spPr>
          <a:xfrm>
            <a:off x="622495" y="700307"/>
            <a:ext cx="7899009" cy="4443193"/>
          </a:xfrm>
          <a:prstGeom prst="rect">
            <a:avLst/>
          </a:prstGeom>
        </p:spPr>
      </p:pic>
    </p:spTree>
    <p:extLst>
      <p:ext uri="{BB962C8B-B14F-4D97-AF65-F5344CB8AC3E}">
        <p14:creationId xmlns:p14="http://schemas.microsoft.com/office/powerpoint/2010/main" val="6625517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DB6B8-6DCF-EE78-38E5-F0DECA74502D}"/>
              </a:ext>
            </a:extLst>
          </p:cNvPr>
          <p:cNvSpPr>
            <a:spLocks noGrp="1"/>
          </p:cNvSpPr>
          <p:nvPr>
            <p:ph type="title"/>
          </p:nvPr>
        </p:nvSpPr>
        <p:spPr>
          <a:xfrm>
            <a:off x="745587"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Product </a:t>
            </a:r>
          </a:p>
        </p:txBody>
      </p:sp>
      <p:pic>
        <p:nvPicPr>
          <p:cNvPr id="7" name="Picture 6">
            <a:extLst>
              <a:ext uri="{FF2B5EF4-FFF2-40B4-BE49-F238E27FC236}">
                <a16:creationId xmlns:a16="http://schemas.microsoft.com/office/drawing/2014/main" id="{99B9D5C7-0691-CA52-BF49-BA1CB759965F}"/>
              </a:ext>
            </a:extLst>
          </p:cNvPr>
          <p:cNvPicPr>
            <a:picLocks noChangeAspect="1"/>
          </p:cNvPicPr>
          <p:nvPr/>
        </p:nvPicPr>
        <p:blipFill>
          <a:blip r:embed="rId2"/>
          <a:stretch>
            <a:fillRect/>
          </a:stretch>
        </p:blipFill>
        <p:spPr>
          <a:xfrm>
            <a:off x="622495" y="700308"/>
            <a:ext cx="7899009" cy="4443192"/>
          </a:xfrm>
          <a:prstGeom prst="rect">
            <a:avLst/>
          </a:prstGeom>
        </p:spPr>
      </p:pic>
    </p:spTree>
    <p:extLst>
      <p:ext uri="{BB962C8B-B14F-4D97-AF65-F5344CB8AC3E}">
        <p14:creationId xmlns:p14="http://schemas.microsoft.com/office/powerpoint/2010/main" val="35515093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DB6B8-6DCF-EE78-38E5-F0DECA74502D}"/>
              </a:ext>
            </a:extLst>
          </p:cNvPr>
          <p:cNvSpPr>
            <a:spLocks noGrp="1"/>
          </p:cNvSpPr>
          <p:nvPr>
            <p:ph type="title"/>
          </p:nvPr>
        </p:nvSpPr>
        <p:spPr>
          <a:xfrm>
            <a:off x="745587"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Add Product </a:t>
            </a:r>
          </a:p>
        </p:txBody>
      </p:sp>
      <p:pic>
        <p:nvPicPr>
          <p:cNvPr id="4" name="Picture 3">
            <a:extLst>
              <a:ext uri="{FF2B5EF4-FFF2-40B4-BE49-F238E27FC236}">
                <a16:creationId xmlns:a16="http://schemas.microsoft.com/office/drawing/2014/main" id="{A5B5E9C0-D892-C2D4-1290-317C5122A3FC}"/>
              </a:ext>
            </a:extLst>
          </p:cNvPr>
          <p:cNvPicPr>
            <a:picLocks noChangeAspect="1"/>
          </p:cNvPicPr>
          <p:nvPr/>
        </p:nvPicPr>
        <p:blipFill>
          <a:blip r:embed="rId2"/>
          <a:stretch>
            <a:fillRect/>
          </a:stretch>
        </p:blipFill>
        <p:spPr>
          <a:xfrm>
            <a:off x="499404" y="700307"/>
            <a:ext cx="7899009" cy="4443193"/>
          </a:xfrm>
          <a:prstGeom prst="rect">
            <a:avLst/>
          </a:prstGeom>
        </p:spPr>
      </p:pic>
    </p:spTree>
    <p:extLst>
      <p:ext uri="{BB962C8B-B14F-4D97-AF65-F5344CB8AC3E}">
        <p14:creationId xmlns:p14="http://schemas.microsoft.com/office/powerpoint/2010/main" val="35575187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BF66E-1D34-0813-A741-9B4C5823918E}"/>
              </a:ext>
            </a:extLst>
          </p:cNvPr>
          <p:cNvSpPr>
            <a:spLocks noGrp="1"/>
          </p:cNvSpPr>
          <p:nvPr>
            <p:ph type="title"/>
          </p:nvPr>
        </p:nvSpPr>
        <p:spPr>
          <a:xfrm>
            <a:off x="745587"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Update Product </a:t>
            </a:r>
          </a:p>
        </p:txBody>
      </p:sp>
      <p:pic>
        <p:nvPicPr>
          <p:cNvPr id="4" name="Picture 3">
            <a:extLst>
              <a:ext uri="{FF2B5EF4-FFF2-40B4-BE49-F238E27FC236}">
                <a16:creationId xmlns:a16="http://schemas.microsoft.com/office/drawing/2014/main" id="{757AD96D-EC8E-4ABA-A0A3-0276926AAE70}"/>
              </a:ext>
            </a:extLst>
          </p:cNvPr>
          <p:cNvPicPr>
            <a:picLocks noChangeAspect="1"/>
          </p:cNvPicPr>
          <p:nvPr/>
        </p:nvPicPr>
        <p:blipFill>
          <a:blip r:embed="rId2"/>
          <a:stretch>
            <a:fillRect/>
          </a:stretch>
        </p:blipFill>
        <p:spPr>
          <a:xfrm>
            <a:off x="499404" y="700307"/>
            <a:ext cx="7899009" cy="4443193"/>
          </a:xfrm>
          <a:prstGeom prst="rect">
            <a:avLst/>
          </a:prstGeom>
        </p:spPr>
      </p:pic>
    </p:spTree>
    <p:extLst>
      <p:ext uri="{BB962C8B-B14F-4D97-AF65-F5344CB8AC3E}">
        <p14:creationId xmlns:p14="http://schemas.microsoft.com/office/powerpoint/2010/main" val="1461869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664;p48">
            <a:extLst>
              <a:ext uri="{FF2B5EF4-FFF2-40B4-BE49-F238E27FC236}">
                <a16:creationId xmlns:a16="http://schemas.microsoft.com/office/drawing/2014/main" id="{6C5A74C8-6D01-6B9F-858A-02FC5A1FA705}"/>
              </a:ext>
            </a:extLst>
          </p:cNvPr>
          <p:cNvSpPr txBox="1">
            <a:spLocks/>
          </p:cNvSpPr>
          <p:nvPr/>
        </p:nvSpPr>
        <p:spPr>
          <a:xfrm>
            <a:off x="110075" y="698757"/>
            <a:ext cx="7047300" cy="48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pPr algn="ctr">
              <a:buClr>
                <a:srgbClr val="000000"/>
              </a:buClr>
              <a:buSzPts val="1100"/>
              <a:buFont typeface="Arial"/>
              <a:buNone/>
            </a:pPr>
            <a:r>
              <a:rPr lang="en-US">
                <a:latin typeface="Times New Roman" panose="02020603050405020304" pitchFamily="18" charset="0"/>
                <a:ea typeface="Arial"/>
                <a:cs typeface="Times New Roman" panose="02020603050405020304" pitchFamily="18" charset="0"/>
                <a:sym typeface="Arial"/>
              </a:rPr>
              <a:t>Definition</a:t>
            </a:r>
            <a:endParaRPr lang="en-US" dirty="0">
              <a:solidFill>
                <a:srgbClr val="FFFFFF"/>
              </a:solidFill>
              <a:latin typeface="Times New Roman" panose="02020603050405020304" pitchFamily="18" charset="0"/>
              <a:ea typeface="Arial"/>
              <a:cs typeface="Times New Roman" panose="02020603050405020304" pitchFamily="18" charset="0"/>
              <a:sym typeface="Arial"/>
            </a:endParaRPr>
          </a:p>
        </p:txBody>
      </p:sp>
      <p:sp>
        <p:nvSpPr>
          <p:cNvPr id="4" name="Google Shape;1666;p48">
            <a:extLst>
              <a:ext uri="{FF2B5EF4-FFF2-40B4-BE49-F238E27FC236}">
                <a16:creationId xmlns:a16="http://schemas.microsoft.com/office/drawing/2014/main" id="{6437E5CB-F7D1-F939-3471-5175F4B862ED}"/>
              </a:ext>
            </a:extLst>
          </p:cNvPr>
          <p:cNvSpPr txBox="1"/>
          <p:nvPr/>
        </p:nvSpPr>
        <p:spPr>
          <a:xfrm>
            <a:off x="737131" y="1476254"/>
            <a:ext cx="5571300" cy="29319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tx1"/>
              </a:buClr>
              <a:buSzPts val="1100"/>
              <a:buFont typeface="Wingdings" panose="05000000000000000000" pitchFamily="2" charset="2"/>
              <a:buChar char="v"/>
            </a:pPr>
            <a:r>
              <a:rPr lang="en-US" sz="1200" dirty="0">
                <a:solidFill>
                  <a:schemeClr val="tx1"/>
                </a:solidFill>
                <a:latin typeface="Lora" pitchFamily="2" charset="0"/>
                <a:cs typeface="Times New Roman" panose="02020603050405020304" pitchFamily="18" charset="0"/>
              </a:rPr>
              <a:t> The application of the internet to access drugs and diagnostics which begin early in the advent of the info age has matured into portals or virtual drug stores popularly known as </a:t>
            </a:r>
            <a:r>
              <a:rPr lang="en-US" sz="1200" b="1" dirty="0">
                <a:solidFill>
                  <a:schemeClr val="tx1"/>
                </a:solidFill>
                <a:latin typeface="Lora" pitchFamily="2" charset="0"/>
                <a:cs typeface="Times New Roman" panose="02020603050405020304" pitchFamily="18" charset="0"/>
              </a:rPr>
              <a:t>“Internet Pharmacy” or “Online Pharmacy” or “Web Pharmacy” or “Cyber Pharmacy”.</a:t>
            </a:r>
            <a:endParaRPr sz="1200" dirty="0">
              <a:solidFill>
                <a:schemeClr val="tx1"/>
              </a:solidFill>
              <a:latin typeface="Lora" pitchFamily="2" charset="0"/>
              <a:cs typeface="Times New Roman" panose="02020603050405020304" pitchFamily="18" charset="0"/>
            </a:endParaRPr>
          </a:p>
          <a:p>
            <a:pPr marL="158750" lvl="0" algn="l" rtl="0">
              <a:lnSpc>
                <a:spcPct val="115000"/>
              </a:lnSpc>
              <a:spcBef>
                <a:spcPts val="0"/>
              </a:spcBef>
              <a:spcAft>
                <a:spcPts val="0"/>
              </a:spcAft>
              <a:buClr>
                <a:srgbClr val="FFFFFF"/>
              </a:buClr>
              <a:buSzPts val="1100"/>
            </a:pPr>
            <a:r>
              <a:rPr lang="en" sz="1200" dirty="0">
                <a:solidFill>
                  <a:schemeClr val="tx1"/>
                </a:solidFill>
                <a:latin typeface="Lora" pitchFamily="2" charset="0"/>
                <a:cs typeface="Times New Roman" panose="02020603050405020304" pitchFamily="18" charset="0"/>
              </a:rPr>
              <a:t> </a:t>
            </a:r>
            <a:endParaRPr sz="1200" dirty="0">
              <a:solidFill>
                <a:schemeClr val="tx1"/>
              </a:solidFill>
              <a:latin typeface="Lora" pitchFamily="2" charset="0"/>
              <a:cs typeface="Times New Roman" panose="02020603050405020304" pitchFamily="18" charset="0"/>
            </a:endParaRPr>
          </a:p>
          <a:p>
            <a:pPr marL="457200" lvl="0" indent="-298450" algn="l" rtl="0">
              <a:lnSpc>
                <a:spcPct val="115000"/>
              </a:lnSpc>
              <a:spcBef>
                <a:spcPts val="0"/>
              </a:spcBef>
              <a:spcAft>
                <a:spcPts val="0"/>
              </a:spcAft>
              <a:buClr>
                <a:schemeClr val="tx1"/>
              </a:buClr>
              <a:buSzPts val="1100"/>
              <a:buFont typeface="Wingdings" panose="05000000000000000000" pitchFamily="2" charset="2"/>
              <a:buChar char="v"/>
            </a:pPr>
            <a:r>
              <a:rPr lang="en-US" sz="1200" b="1" dirty="0">
                <a:solidFill>
                  <a:schemeClr val="tx1"/>
                </a:solidFill>
                <a:latin typeface="Lora" pitchFamily="2" charset="0"/>
                <a:cs typeface="Times New Roman" panose="02020603050405020304" pitchFamily="18" charset="0"/>
              </a:rPr>
              <a:t>E-Pharmacies </a:t>
            </a:r>
            <a:r>
              <a:rPr lang="en" sz="1200" dirty="0">
                <a:solidFill>
                  <a:schemeClr val="tx1"/>
                </a:solidFill>
                <a:latin typeface="Lora" pitchFamily="2" charset="0"/>
                <a:cs typeface="Times New Roman" panose="02020603050405020304" pitchFamily="18" charset="0"/>
              </a:rPr>
              <a:t>are </a:t>
            </a:r>
            <a:r>
              <a:rPr lang="en-US" sz="1200" b="1" dirty="0">
                <a:solidFill>
                  <a:schemeClr val="tx1"/>
                </a:solidFill>
                <a:latin typeface="Lora" pitchFamily="2" charset="0"/>
                <a:cs typeface="Times New Roman" panose="02020603050405020304" pitchFamily="18" charset="0"/>
              </a:rPr>
              <a:t>online platforms </a:t>
            </a:r>
            <a:r>
              <a:rPr lang="en-US" sz="1200" dirty="0">
                <a:solidFill>
                  <a:schemeClr val="tx1"/>
                </a:solidFill>
                <a:latin typeface="Lora" pitchFamily="2" charset="0"/>
                <a:cs typeface="Times New Roman" panose="02020603050405020304" pitchFamily="18" charset="0"/>
              </a:rPr>
              <a:t>where consumers can purchase medicines without having to visit </a:t>
            </a:r>
            <a:r>
              <a:rPr lang="en-US" sz="1200" b="1" dirty="0">
                <a:solidFill>
                  <a:schemeClr val="tx1"/>
                </a:solidFill>
                <a:latin typeface="Lora" pitchFamily="2" charset="0"/>
                <a:cs typeface="Times New Roman" panose="02020603050405020304" pitchFamily="18" charset="0"/>
              </a:rPr>
              <a:t>brick-and-mortar pharmacies. </a:t>
            </a:r>
            <a:r>
              <a:rPr lang="en-US" sz="1200" dirty="0">
                <a:solidFill>
                  <a:schemeClr val="tx1"/>
                </a:solidFill>
                <a:latin typeface="Lora" pitchFamily="2" charset="0"/>
                <a:cs typeface="Times New Roman" panose="02020603050405020304" pitchFamily="18" charset="0"/>
              </a:rPr>
              <a:t>This makes the process more convenient for consumers and has resulted in a rising demand for the model across the world.</a:t>
            </a:r>
          </a:p>
          <a:p>
            <a:pPr marL="457200" lvl="0" indent="-298450" algn="l" rtl="0">
              <a:lnSpc>
                <a:spcPct val="115000"/>
              </a:lnSpc>
              <a:spcBef>
                <a:spcPts val="0"/>
              </a:spcBef>
              <a:spcAft>
                <a:spcPts val="0"/>
              </a:spcAft>
              <a:buClr>
                <a:schemeClr val="tx1"/>
              </a:buClr>
              <a:buSzPts val="1100"/>
              <a:buFont typeface="Wingdings" panose="05000000000000000000" pitchFamily="2" charset="2"/>
              <a:buChar char="v"/>
            </a:pPr>
            <a:endParaRPr lang="en-US" sz="1200" b="1" dirty="0">
              <a:solidFill>
                <a:schemeClr val="tx1"/>
              </a:solidFill>
              <a:latin typeface="Lora" pitchFamily="2" charset="0"/>
              <a:cs typeface="Times New Roman" panose="02020603050405020304" pitchFamily="18" charset="0"/>
            </a:endParaRPr>
          </a:p>
          <a:p>
            <a:pPr marL="457200" lvl="0" indent="-298450" algn="l" rtl="0">
              <a:lnSpc>
                <a:spcPct val="115000"/>
              </a:lnSpc>
              <a:spcBef>
                <a:spcPts val="0"/>
              </a:spcBef>
              <a:spcAft>
                <a:spcPts val="0"/>
              </a:spcAft>
              <a:buClr>
                <a:schemeClr val="tx1"/>
              </a:buClr>
              <a:buSzPts val="1100"/>
              <a:buFont typeface="Wingdings" panose="05000000000000000000" pitchFamily="2" charset="2"/>
              <a:buChar char="v"/>
            </a:pPr>
            <a:r>
              <a:rPr lang="en" sz="1200" dirty="0">
                <a:solidFill>
                  <a:schemeClr val="tx1"/>
                </a:solidFill>
                <a:latin typeface="Lora" pitchFamily="2" charset="0"/>
                <a:cs typeface="Times New Roman" panose="02020603050405020304" pitchFamily="18" charset="0"/>
              </a:rPr>
              <a:t>In addition, increasing utilization of e-Prescription in hospitals globally, it has also led to the growth of this industry.</a:t>
            </a:r>
            <a:endParaRPr sz="1200" dirty="0">
              <a:solidFill>
                <a:schemeClr val="tx1"/>
              </a:solidFill>
              <a:latin typeface="Lora" pitchFamily="2" charset="0"/>
              <a:cs typeface="Times New Roman" panose="02020603050405020304" pitchFamily="18" charset="0"/>
            </a:endParaRPr>
          </a:p>
        </p:txBody>
      </p:sp>
      <p:grpSp>
        <p:nvGrpSpPr>
          <p:cNvPr id="5" name="Google Shape;1667;p48">
            <a:extLst>
              <a:ext uri="{FF2B5EF4-FFF2-40B4-BE49-F238E27FC236}">
                <a16:creationId xmlns:a16="http://schemas.microsoft.com/office/drawing/2014/main" id="{967C54F0-7C02-F8BD-5FC5-6CECC9E5E858}"/>
              </a:ext>
            </a:extLst>
          </p:cNvPr>
          <p:cNvGrpSpPr/>
          <p:nvPr/>
        </p:nvGrpSpPr>
        <p:grpSpPr>
          <a:xfrm>
            <a:off x="6936668" y="1488830"/>
            <a:ext cx="1446116" cy="2863896"/>
            <a:chOff x="6529419" y="1724307"/>
            <a:chExt cx="1480463" cy="2931916"/>
          </a:xfrm>
        </p:grpSpPr>
        <p:grpSp>
          <p:nvGrpSpPr>
            <p:cNvPr id="6" name="Google Shape;1668;p48">
              <a:extLst>
                <a:ext uri="{FF2B5EF4-FFF2-40B4-BE49-F238E27FC236}">
                  <a16:creationId xmlns:a16="http://schemas.microsoft.com/office/drawing/2014/main" id="{7A976FE8-9903-F0BC-63F7-B443977928DA}"/>
                </a:ext>
              </a:extLst>
            </p:cNvPr>
            <p:cNvGrpSpPr/>
            <p:nvPr/>
          </p:nvGrpSpPr>
          <p:grpSpPr>
            <a:xfrm>
              <a:off x="6556827" y="1724307"/>
              <a:ext cx="956596" cy="944294"/>
              <a:chOff x="3800349" y="1238762"/>
              <a:chExt cx="1098904" cy="1084772"/>
            </a:xfrm>
          </p:grpSpPr>
          <p:grpSp>
            <p:nvGrpSpPr>
              <p:cNvPr id="35" name="Google Shape;1669;p48">
                <a:extLst>
                  <a:ext uri="{FF2B5EF4-FFF2-40B4-BE49-F238E27FC236}">
                    <a16:creationId xmlns:a16="http://schemas.microsoft.com/office/drawing/2014/main" id="{8CB56319-43FC-CF9F-CDDB-A1E78BDCEE10}"/>
                  </a:ext>
                </a:extLst>
              </p:cNvPr>
              <p:cNvGrpSpPr/>
              <p:nvPr/>
            </p:nvGrpSpPr>
            <p:grpSpPr>
              <a:xfrm>
                <a:off x="3800349" y="1238762"/>
                <a:ext cx="1098904" cy="1084772"/>
                <a:chOff x="3800349" y="1238762"/>
                <a:chExt cx="1098904" cy="1084772"/>
              </a:xfrm>
            </p:grpSpPr>
            <p:sp>
              <p:nvSpPr>
                <p:cNvPr id="37" name="Google Shape;1670;p48">
                  <a:extLst>
                    <a:ext uri="{FF2B5EF4-FFF2-40B4-BE49-F238E27FC236}">
                      <a16:creationId xmlns:a16="http://schemas.microsoft.com/office/drawing/2014/main" id="{E255B775-73AD-0649-B677-E48E53604A8B}"/>
                    </a:ext>
                  </a:extLst>
                </p:cNvPr>
                <p:cNvSpPr/>
                <p:nvPr/>
              </p:nvSpPr>
              <p:spPr>
                <a:xfrm>
                  <a:off x="3800349" y="1238762"/>
                  <a:ext cx="1098904" cy="1084772"/>
                </a:xfrm>
                <a:custGeom>
                  <a:avLst/>
                  <a:gdLst/>
                  <a:ahLst/>
                  <a:cxnLst/>
                  <a:rect l="l" t="t" r="r" b="b"/>
                  <a:pathLst>
                    <a:path w="45721" h="45133" extrusionOk="0">
                      <a:moveTo>
                        <a:pt x="22825" y="1"/>
                      </a:moveTo>
                      <a:cubicBezTo>
                        <a:pt x="22054" y="1"/>
                        <a:pt x="21283" y="295"/>
                        <a:pt x="20693" y="885"/>
                      </a:cubicBezTo>
                      <a:lnTo>
                        <a:pt x="1179" y="20482"/>
                      </a:lnTo>
                      <a:cubicBezTo>
                        <a:pt x="0" y="21661"/>
                        <a:pt x="0" y="23566"/>
                        <a:pt x="1179" y="24733"/>
                      </a:cubicBezTo>
                      <a:lnTo>
                        <a:pt x="20777" y="44259"/>
                      </a:lnTo>
                      <a:cubicBezTo>
                        <a:pt x="21364" y="44841"/>
                        <a:pt x="22133" y="45133"/>
                        <a:pt x="22900" y="45133"/>
                      </a:cubicBezTo>
                      <a:cubicBezTo>
                        <a:pt x="23672" y="45133"/>
                        <a:pt x="24442" y="44838"/>
                        <a:pt x="25027" y="44247"/>
                      </a:cubicBezTo>
                      <a:lnTo>
                        <a:pt x="32873" y="36377"/>
                      </a:lnTo>
                      <a:cubicBezTo>
                        <a:pt x="33053" y="36197"/>
                        <a:pt x="33283" y="36110"/>
                        <a:pt x="33511" y="36110"/>
                      </a:cubicBezTo>
                      <a:cubicBezTo>
                        <a:pt x="33810" y="36110"/>
                        <a:pt x="34108" y="36260"/>
                        <a:pt x="34290" y="36544"/>
                      </a:cubicBezTo>
                      <a:cubicBezTo>
                        <a:pt x="34743" y="37246"/>
                        <a:pt x="35112" y="38020"/>
                        <a:pt x="35409" y="38806"/>
                      </a:cubicBezTo>
                      <a:cubicBezTo>
                        <a:pt x="35588" y="39294"/>
                        <a:pt x="35909" y="39735"/>
                        <a:pt x="36362" y="40080"/>
                      </a:cubicBezTo>
                      <a:cubicBezTo>
                        <a:pt x="36890" y="40489"/>
                        <a:pt x="37508" y="40695"/>
                        <a:pt x="38128" y="40695"/>
                      </a:cubicBezTo>
                      <a:cubicBezTo>
                        <a:pt x="38682" y="40695"/>
                        <a:pt x="39237" y="40530"/>
                        <a:pt x="39731" y="40199"/>
                      </a:cubicBezTo>
                      <a:cubicBezTo>
                        <a:pt x="41303" y="39127"/>
                        <a:pt x="41446" y="36984"/>
                        <a:pt x="40172" y="35710"/>
                      </a:cubicBezTo>
                      <a:cubicBezTo>
                        <a:pt x="39862" y="35401"/>
                        <a:pt x="39505" y="35186"/>
                        <a:pt x="39112" y="35044"/>
                      </a:cubicBezTo>
                      <a:cubicBezTo>
                        <a:pt x="38326" y="34758"/>
                        <a:pt x="37564" y="34401"/>
                        <a:pt x="36862" y="33948"/>
                      </a:cubicBezTo>
                      <a:cubicBezTo>
                        <a:pt x="36374" y="33639"/>
                        <a:pt x="36279" y="32960"/>
                        <a:pt x="36695" y="32543"/>
                      </a:cubicBezTo>
                      <a:lnTo>
                        <a:pt x="44553" y="24661"/>
                      </a:lnTo>
                      <a:cubicBezTo>
                        <a:pt x="45720" y="23483"/>
                        <a:pt x="45720" y="21578"/>
                        <a:pt x="44542" y="20399"/>
                      </a:cubicBezTo>
                      <a:lnTo>
                        <a:pt x="24956" y="885"/>
                      </a:lnTo>
                      <a:cubicBezTo>
                        <a:pt x="24366" y="295"/>
                        <a:pt x="23595" y="1"/>
                        <a:pt x="22825"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8" name="Google Shape;1671;p48">
                  <a:extLst>
                    <a:ext uri="{FF2B5EF4-FFF2-40B4-BE49-F238E27FC236}">
                      <a16:creationId xmlns:a16="http://schemas.microsoft.com/office/drawing/2014/main" id="{245FB296-E125-AF2D-ADAC-B70F755028AA}"/>
                    </a:ext>
                  </a:extLst>
                </p:cNvPr>
                <p:cNvSpPr/>
                <p:nvPr/>
              </p:nvSpPr>
              <p:spPr>
                <a:xfrm>
                  <a:off x="3884758" y="1311226"/>
                  <a:ext cx="287338" cy="287050"/>
                </a:xfrm>
                <a:custGeom>
                  <a:avLst/>
                  <a:gdLst/>
                  <a:ahLst/>
                  <a:cxnLst/>
                  <a:rect l="l" t="t" r="r" b="b"/>
                  <a:pathLst>
                    <a:path w="11955" h="11943" extrusionOk="0">
                      <a:moveTo>
                        <a:pt x="5978" y="1"/>
                      </a:moveTo>
                      <a:cubicBezTo>
                        <a:pt x="2679" y="1"/>
                        <a:pt x="1" y="2668"/>
                        <a:pt x="1" y="5966"/>
                      </a:cubicBezTo>
                      <a:cubicBezTo>
                        <a:pt x="1" y="9276"/>
                        <a:pt x="2679" y="11943"/>
                        <a:pt x="5978" y="11943"/>
                      </a:cubicBezTo>
                      <a:cubicBezTo>
                        <a:pt x="9276" y="11943"/>
                        <a:pt x="11954" y="9276"/>
                        <a:pt x="11954" y="5966"/>
                      </a:cubicBezTo>
                      <a:cubicBezTo>
                        <a:pt x="11954" y="2668"/>
                        <a:pt x="9276" y="1"/>
                        <a:pt x="5978"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36" name="Google Shape;1672;p48">
                <a:extLst>
                  <a:ext uri="{FF2B5EF4-FFF2-40B4-BE49-F238E27FC236}">
                    <a16:creationId xmlns:a16="http://schemas.microsoft.com/office/drawing/2014/main" id="{79ECA7BA-8961-F273-6FFC-94CC957CFF58}"/>
                  </a:ext>
                </a:extLst>
              </p:cNvPr>
              <p:cNvSpPr/>
              <p:nvPr/>
            </p:nvSpPr>
            <p:spPr>
              <a:xfrm>
                <a:off x="4162525" y="1593650"/>
                <a:ext cx="374561" cy="374975"/>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7" name="Google Shape;1673;p48">
              <a:extLst>
                <a:ext uri="{FF2B5EF4-FFF2-40B4-BE49-F238E27FC236}">
                  <a16:creationId xmlns:a16="http://schemas.microsoft.com/office/drawing/2014/main" id="{E3ED1C9A-FAAB-ECCC-3FA9-0615A305927D}"/>
                </a:ext>
              </a:extLst>
            </p:cNvPr>
            <p:cNvGrpSpPr/>
            <p:nvPr/>
          </p:nvGrpSpPr>
          <p:grpSpPr>
            <a:xfrm>
              <a:off x="7053286" y="2227254"/>
              <a:ext cx="956596" cy="944252"/>
              <a:chOff x="4370663" y="1816530"/>
              <a:chExt cx="1098904" cy="1084724"/>
            </a:xfrm>
          </p:grpSpPr>
          <p:grpSp>
            <p:nvGrpSpPr>
              <p:cNvPr id="27" name="Google Shape;1674;p48">
                <a:extLst>
                  <a:ext uri="{FF2B5EF4-FFF2-40B4-BE49-F238E27FC236}">
                    <a16:creationId xmlns:a16="http://schemas.microsoft.com/office/drawing/2014/main" id="{35C56662-D65A-36D0-45D1-EA5AE0D3AE50}"/>
                  </a:ext>
                </a:extLst>
              </p:cNvPr>
              <p:cNvGrpSpPr/>
              <p:nvPr/>
            </p:nvGrpSpPr>
            <p:grpSpPr>
              <a:xfrm>
                <a:off x="4370663" y="1816530"/>
                <a:ext cx="1098904" cy="1084724"/>
                <a:chOff x="4370663" y="1816530"/>
                <a:chExt cx="1098904" cy="1084724"/>
              </a:xfrm>
            </p:grpSpPr>
            <p:sp>
              <p:nvSpPr>
                <p:cNvPr id="33" name="Google Shape;1675;p48">
                  <a:extLst>
                    <a:ext uri="{FF2B5EF4-FFF2-40B4-BE49-F238E27FC236}">
                      <a16:creationId xmlns:a16="http://schemas.microsoft.com/office/drawing/2014/main" id="{E0F33474-EE3A-4499-5D74-B4E59255C55C}"/>
                    </a:ext>
                  </a:extLst>
                </p:cNvPr>
                <p:cNvSpPr/>
                <p:nvPr/>
              </p:nvSpPr>
              <p:spPr>
                <a:xfrm>
                  <a:off x="4370663" y="1816530"/>
                  <a:ext cx="1098904" cy="1084724"/>
                </a:xfrm>
                <a:custGeom>
                  <a:avLst/>
                  <a:gdLst/>
                  <a:ahLst/>
                  <a:cxnLst/>
                  <a:rect l="l" t="t" r="r" b="b"/>
                  <a:pathLst>
                    <a:path w="45721" h="45131" extrusionOk="0">
                      <a:moveTo>
                        <a:pt x="22862" y="0"/>
                      </a:moveTo>
                      <a:cubicBezTo>
                        <a:pt x="22092" y="0"/>
                        <a:pt x="21324" y="295"/>
                        <a:pt x="20741" y="884"/>
                      </a:cubicBezTo>
                      <a:lnTo>
                        <a:pt x="12871" y="8742"/>
                      </a:lnTo>
                      <a:cubicBezTo>
                        <a:pt x="12698" y="8921"/>
                        <a:pt x="12472" y="9005"/>
                        <a:pt x="12246" y="9005"/>
                      </a:cubicBezTo>
                      <a:cubicBezTo>
                        <a:pt x="11945" y="9005"/>
                        <a:pt x="11643" y="8855"/>
                        <a:pt x="11466" y="8576"/>
                      </a:cubicBezTo>
                      <a:cubicBezTo>
                        <a:pt x="11014" y="7861"/>
                        <a:pt x="10645" y="7099"/>
                        <a:pt x="10347" y="6302"/>
                      </a:cubicBezTo>
                      <a:cubicBezTo>
                        <a:pt x="10168" y="5813"/>
                        <a:pt x="9847" y="5373"/>
                        <a:pt x="9394" y="5028"/>
                      </a:cubicBezTo>
                      <a:cubicBezTo>
                        <a:pt x="8866" y="4619"/>
                        <a:pt x="8248" y="4413"/>
                        <a:pt x="7630" y="4413"/>
                      </a:cubicBezTo>
                      <a:cubicBezTo>
                        <a:pt x="7078" y="4413"/>
                        <a:pt x="6526" y="4577"/>
                        <a:pt x="6037" y="4909"/>
                      </a:cubicBezTo>
                      <a:cubicBezTo>
                        <a:pt x="4465" y="5968"/>
                        <a:pt x="4310" y="8123"/>
                        <a:pt x="5584" y="9385"/>
                      </a:cubicBezTo>
                      <a:cubicBezTo>
                        <a:pt x="5894" y="9695"/>
                        <a:pt x="6251" y="9921"/>
                        <a:pt x="6632" y="10064"/>
                      </a:cubicBezTo>
                      <a:cubicBezTo>
                        <a:pt x="7418" y="10350"/>
                        <a:pt x="8180" y="10707"/>
                        <a:pt x="8882" y="11159"/>
                      </a:cubicBezTo>
                      <a:cubicBezTo>
                        <a:pt x="9383"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4" name="Google Shape;1676;p48">
                  <a:extLst>
                    <a:ext uri="{FF2B5EF4-FFF2-40B4-BE49-F238E27FC236}">
                      <a16:creationId xmlns:a16="http://schemas.microsoft.com/office/drawing/2014/main" id="{C765285A-B982-3570-9B8C-B02A6FB6A9E3}"/>
                    </a:ext>
                  </a:extLst>
                </p:cNvPr>
                <p:cNvSpPr/>
                <p:nvPr/>
              </p:nvSpPr>
              <p:spPr>
                <a:xfrm>
                  <a:off x="5055718" y="1904160"/>
                  <a:ext cx="287338" cy="287338"/>
                </a:xfrm>
                <a:custGeom>
                  <a:avLst/>
                  <a:gdLst/>
                  <a:ahLst/>
                  <a:cxnLst/>
                  <a:rect l="l" t="t" r="r" b="b"/>
                  <a:pathLst>
                    <a:path w="11955" h="11955" extrusionOk="0">
                      <a:moveTo>
                        <a:pt x="5978" y="0"/>
                      </a:moveTo>
                      <a:cubicBezTo>
                        <a:pt x="2680" y="0"/>
                        <a:pt x="1" y="2679"/>
                        <a:pt x="1" y="5977"/>
                      </a:cubicBezTo>
                      <a:cubicBezTo>
                        <a:pt x="1" y="9275"/>
                        <a:pt x="2680" y="11954"/>
                        <a:pt x="5978" y="11954"/>
                      </a:cubicBezTo>
                      <a:cubicBezTo>
                        <a:pt x="9276" y="11954"/>
                        <a:pt x="11955" y="9275"/>
                        <a:pt x="11955" y="5977"/>
                      </a:cubicBezTo>
                      <a:cubicBezTo>
                        <a:pt x="11955" y="2679"/>
                        <a:pt x="9276" y="0"/>
                        <a:pt x="5978"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28" name="Google Shape;1677;p48">
                <a:extLst>
                  <a:ext uri="{FF2B5EF4-FFF2-40B4-BE49-F238E27FC236}">
                    <a16:creationId xmlns:a16="http://schemas.microsoft.com/office/drawing/2014/main" id="{034806B7-C884-3DB1-CD7F-A3F3B6E882D6}"/>
                  </a:ext>
                </a:extLst>
              </p:cNvPr>
              <p:cNvGrpSpPr/>
              <p:nvPr/>
            </p:nvGrpSpPr>
            <p:grpSpPr>
              <a:xfrm>
                <a:off x="4732628" y="2171596"/>
                <a:ext cx="374986" cy="374572"/>
                <a:chOff x="3303268" y="3817349"/>
                <a:chExt cx="346056" cy="345674"/>
              </a:xfrm>
            </p:grpSpPr>
            <p:sp>
              <p:nvSpPr>
                <p:cNvPr id="29" name="Google Shape;1678;p48">
                  <a:extLst>
                    <a:ext uri="{FF2B5EF4-FFF2-40B4-BE49-F238E27FC236}">
                      <a16:creationId xmlns:a16="http://schemas.microsoft.com/office/drawing/2014/main" id="{9AC1FC10-2BFE-5661-2A0F-A38CE93023A0}"/>
                    </a:ext>
                  </a:extLst>
                </p:cNvPr>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0" name="Google Shape;1679;p48">
                  <a:extLst>
                    <a:ext uri="{FF2B5EF4-FFF2-40B4-BE49-F238E27FC236}">
                      <a16:creationId xmlns:a16="http://schemas.microsoft.com/office/drawing/2014/main" id="{85292A77-60FE-3DE9-2392-843A2FA5CC71}"/>
                    </a:ext>
                  </a:extLst>
                </p:cNvPr>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1" name="Google Shape;1680;p48">
                  <a:extLst>
                    <a:ext uri="{FF2B5EF4-FFF2-40B4-BE49-F238E27FC236}">
                      <a16:creationId xmlns:a16="http://schemas.microsoft.com/office/drawing/2014/main" id="{DA5BAC51-408B-B9DB-EFB9-A3E517B5EFD7}"/>
                    </a:ext>
                  </a:extLst>
                </p:cNvPr>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2" name="Google Shape;1681;p48">
                  <a:extLst>
                    <a:ext uri="{FF2B5EF4-FFF2-40B4-BE49-F238E27FC236}">
                      <a16:creationId xmlns:a16="http://schemas.microsoft.com/office/drawing/2014/main" id="{D25B8216-6253-CE4F-6183-B1A381501579}"/>
                    </a:ext>
                  </a:extLst>
                </p:cNvPr>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grpSp>
          <p:nvGrpSpPr>
            <p:cNvPr id="8" name="Google Shape;1682;p48">
              <a:extLst>
                <a:ext uri="{FF2B5EF4-FFF2-40B4-BE49-F238E27FC236}">
                  <a16:creationId xmlns:a16="http://schemas.microsoft.com/office/drawing/2014/main" id="{AC33877F-E2CE-19F6-47C5-25666E84F38E}"/>
                </a:ext>
              </a:extLst>
            </p:cNvPr>
            <p:cNvGrpSpPr/>
            <p:nvPr/>
          </p:nvGrpSpPr>
          <p:grpSpPr>
            <a:xfrm>
              <a:off x="6547098" y="2715744"/>
              <a:ext cx="956596" cy="944315"/>
              <a:chOff x="3789173" y="2377690"/>
              <a:chExt cx="1098904" cy="1084796"/>
            </a:xfrm>
          </p:grpSpPr>
          <p:grpSp>
            <p:nvGrpSpPr>
              <p:cNvPr id="19" name="Google Shape;1683;p48">
                <a:extLst>
                  <a:ext uri="{FF2B5EF4-FFF2-40B4-BE49-F238E27FC236}">
                    <a16:creationId xmlns:a16="http://schemas.microsoft.com/office/drawing/2014/main" id="{CA5D9D54-A12E-5D2F-CA07-B313BB5A665A}"/>
                  </a:ext>
                </a:extLst>
              </p:cNvPr>
              <p:cNvGrpSpPr/>
              <p:nvPr/>
            </p:nvGrpSpPr>
            <p:grpSpPr>
              <a:xfrm>
                <a:off x="3789173" y="2377690"/>
                <a:ext cx="1098904" cy="1084796"/>
                <a:chOff x="3789173" y="2377690"/>
                <a:chExt cx="1098904" cy="1084796"/>
              </a:xfrm>
            </p:grpSpPr>
            <p:sp>
              <p:nvSpPr>
                <p:cNvPr id="25" name="Google Shape;1684;p48">
                  <a:extLst>
                    <a:ext uri="{FF2B5EF4-FFF2-40B4-BE49-F238E27FC236}">
                      <a16:creationId xmlns:a16="http://schemas.microsoft.com/office/drawing/2014/main" id="{35953A64-2D15-B2AF-F6AE-A60C591E7EDF}"/>
                    </a:ext>
                  </a:extLst>
                </p:cNvPr>
                <p:cNvSpPr/>
                <p:nvPr/>
              </p:nvSpPr>
              <p:spPr>
                <a:xfrm>
                  <a:off x="3789173" y="2377690"/>
                  <a:ext cx="1098904" cy="1084796"/>
                </a:xfrm>
                <a:custGeom>
                  <a:avLst/>
                  <a:gdLst/>
                  <a:ahLst/>
                  <a:cxnLst/>
                  <a:rect l="l" t="t" r="r" b="b"/>
                  <a:pathLst>
                    <a:path w="45721" h="45134" extrusionOk="0">
                      <a:moveTo>
                        <a:pt x="22861" y="0"/>
                      </a:moveTo>
                      <a:cubicBezTo>
                        <a:pt x="22090" y="0"/>
                        <a:pt x="21319" y="295"/>
                        <a:pt x="20730" y="884"/>
                      </a:cubicBezTo>
                      <a:lnTo>
                        <a:pt x="1180" y="20446"/>
                      </a:lnTo>
                      <a:cubicBezTo>
                        <a:pt x="1" y="21613"/>
                        <a:pt x="1" y="23518"/>
                        <a:pt x="1180" y="24697"/>
                      </a:cubicBezTo>
                      <a:lnTo>
                        <a:pt x="20730" y="44259"/>
                      </a:lnTo>
                      <a:cubicBezTo>
                        <a:pt x="21319" y="44842"/>
                        <a:pt x="22090" y="45134"/>
                        <a:pt x="22861" y="45134"/>
                      </a:cubicBezTo>
                      <a:cubicBezTo>
                        <a:pt x="23632" y="45134"/>
                        <a:pt x="24403" y="44842"/>
                        <a:pt x="24992" y="44259"/>
                      </a:cubicBezTo>
                      <a:lnTo>
                        <a:pt x="44542" y="24697"/>
                      </a:lnTo>
                      <a:cubicBezTo>
                        <a:pt x="45721" y="23518"/>
                        <a:pt x="45721" y="21613"/>
                        <a:pt x="44542" y="20446"/>
                      </a:cubicBezTo>
                      <a:lnTo>
                        <a:pt x="36684" y="12576"/>
                      </a:lnTo>
                      <a:cubicBezTo>
                        <a:pt x="36267" y="12171"/>
                        <a:pt x="36363" y="11481"/>
                        <a:pt x="36851" y="11171"/>
                      </a:cubicBezTo>
                      <a:cubicBezTo>
                        <a:pt x="37565" y="10719"/>
                        <a:pt x="38327" y="10350"/>
                        <a:pt x="39125" y="10052"/>
                      </a:cubicBezTo>
                      <a:cubicBezTo>
                        <a:pt x="39613" y="9874"/>
                        <a:pt x="40054" y="9552"/>
                        <a:pt x="40399" y="9100"/>
                      </a:cubicBezTo>
                      <a:cubicBezTo>
                        <a:pt x="41173" y="8099"/>
                        <a:pt x="41220" y="6778"/>
                        <a:pt x="40518" y="5730"/>
                      </a:cubicBezTo>
                      <a:cubicBezTo>
                        <a:pt x="39932" y="4868"/>
                        <a:pt x="39013" y="4436"/>
                        <a:pt x="38094" y="4436"/>
                      </a:cubicBezTo>
                      <a:cubicBezTo>
                        <a:pt x="37349" y="4436"/>
                        <a:pt x="36606" y="4720"/>
                        <a:pt x="36041" y="5290"/>
                      </a:cubicBezTo>
                      <a:cubicBezTo>
                        <a:pt x="35732" y="5587"/>
                        <a:pt x="35505" y="5956"/>
                        <a:pt x="35362" y="6337"/>
                      </a:cubicBezTo>
                      <a:cubicBezTo>
                        <a:pt x="35077" y="7123"/>
                        <a:pt x="34720" y="7885"/>
                        <a:pt x="34267" y="8588"/>
                      </a:cubicBezTo>
                      <a:cubicBezTo>
                        <a:pt x="34091" y="8872"/>
                        <a:pt x="33797" y="9021"/>
                        <a:pt x="33498" y="9021"/>
                      </a:cubicBezTo>
                      <a:cubicBezTo>
                        <a:pt x="33271" y="9021"/>
                        <a:pt x="33042" y="8934"/>
                        <a:pt x="32862" y="8754"/>
                      </a:cubicBezTo>
                      <a:lnTo>
                        <a:pt x="24992" y="884"/>
                      </a:lnTo>
                      <a:cubicBezTo>
                        <a:pt x="24403" y="295"/>
                        <a:pt x="23632" y="0"/>
                        <a:pt x="22861"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 name="Google Shape;1685;p48">
                  <a:extLst>
                    <a:ext uri="{FF2B5EF4-FFF2-40B4-BE49-F238E27FC236}">
                      <a16:creationId xmlns:a16="http://schemas.microsoft.com/office/drawing/2014/main" id="{427EA57B-82D9-80EC-B6A5-1A3CADBDB19A}"/>
                    </a:ext>
                  </a:extLst>
                </p:cNvPr>
                <p:cNvSpPr/>
                <p:nvPr/>
              </p:nvSpPr>
              <p:spPr>
                <a:xfrm>
                  <a:off x="3885623" y="2465897"/>
                  <a:ext cx="287050" cy="287338"/>
                </a:xfrm>
                <a:custGeom>
                  <a:avLst/>
                  <a:gdLst/>
                  <a:ahLst/>
                  <a:cxnLst/>
                  <a:rect l="l" t="t" r="r" b="b"/>
                  <a:pathLst>
                    <a:path w="11943" h="11955" extrusionOk="0">
                      <a:moveTo>
                        <a:pt x="5977" y="0"/>
                      </a:moveTo>
                      <a:cubicBezTo>
                        <a:pt x="2679" y="0"/>
                        <a:pt x="0" y="2679"/>
                        <a:pt x="0" y="5977"/>
                      </a:cubicBezTo>
                      <a:cubicBezTo>
                        <a:pt x="0" y="9275"/>
                        <a:pt x="2679" y="11954"/>
                        <a:pt x="5977" y="11954"/>
                      </a:cubicBezTo>
                      <a:cubicBezTo>
                        <a:pt x="9275" y="11954"/>
                        <a:pt x="11942" y="9275"/>
                        <a:pt x="11942" y="5977"/>
                      </a:cubicBezTo>
                      <a:cubicBezTo>
                        <a:pt x="11942" y="2679"/>
                        <a:pt x="9275" y="0"/>
                        <a:pt x="5977"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20" name="Google Shape;1686;p48">
                <a:extLst>
                  <a:ext uri="{FF2B5EF4-FFF2-40B4-BE49-F238E27FC236}">
                    <a16:creationId xmlns:a16="http://schemas.microsoft.com/office/drawing/2014/main" id="{318F813D-7D2E-E717-B9DF-F82E6BB02547}"/>
                  </a:ext>
                </a:extLst>
              </p:cNvPr>
              <p:cNvGrpSpPr/>
              <p:nvPr/>
            </p:nvGrpSpPr>
            <p:grpSpPr>
              <a:xfrm>
                <a:off x="4151137" y="2732796"/>
                <a:ext cx="374986" cy="374572"/>
                <a:chOff x="3752358" y="3817349"/>
                <a:chExt cx="346056" cy="345674"/>
              </a:xfrm>
            </p:grpSpPr>
            <p:sp>
              <p:nvSpPr>
                <p:cNvPr id="21" name="Google Shape;1687;p48">
                  <a:extLst>
                    <a:ext uri="{FF2B5EF4-FFF2-40B4-BE49-F238E27FC236}">
                      <a16:creationId xmlns:a16="http://schemas.microsoft.com/office/drawing/2014/main" id="{EA5F058E-C899-F6E9-0A73-805DD7921C2B}"/>
                    </a:ext>
                  </a:extLst>
                </p:cNvPr>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 name="Google Shape;1688;p48">
                  <a:extLst>
                    <a:ext uri="{FF2B5EF4-FFF2-40B4-BE49-F238E27FC236}">
                      <a16:creationId xmlns:a16="http://schemas.microsoft.com/office/drawing/2014/main" id="{54CA5C23-0383-997D-9083-7E42ADD94F03}"/>
                    </a:ext>
                  </a:extLst>
                </p:cNvPr>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 name="Google Shape;1689;p48">
                  <a:extLst>
                    <a:ext uri="{FF2B5EF4-FFF2-40B4-BE49-F238E27FC236}">
                      <a16:creationId xmlns:a16="http://schemas.microsoft.com/office/drawing/2014/main" id="{D593184B-DA6F-C576-312A-CD85F336BCDA}"/>
                    </a:ext>
                  </a:extLst>
                </p:cNvPr>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 name="Google Shape;1690;p48">
                  <a:extLst>
                    <a:ext uri="{FF2B5EF4-FFF2-40B4-BE49-F238E27FC236}">
                      <a16:creationId xmlns:a16="http://schemas.microsoft.com/office/drawing/2014/main" id="{2F806F89-5D29-6761-07C1-F522DF672742}"/>
                    </a:ext>
                  </a:extLst>
                </p:cNvPr>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grpSp>
          <p:nvGrpSpPr>
            <p:cNvPr id="9" name="Google Shape;1691;p48">
              <a:extLst>
                <a:ext uri="{FF2B5EF4-FFF2-40B4-BE49-F238E27FC236}">
                  <a16:creationId xmlns:a16="http://schemas.microsoft.com/office/drawing/2014/main" id="{2ADB5D95-9699-E87C-88F4-9CD37A26551B}"/>
                </a:ext>
              </a:extLst>
            </p:cNvPr>
            <p:cNvGrpSpPr/>
            <p:nvPr/>
          </p:nvGrpSpPr>
          <p:grpSpPr>
            <a:xfrm>
              <a:off x="7034853" y="3222917"/>
              <a:ext cx="956596" cy="944252"/>
              <a:chOff x="4349489" y="2960313"/>
              <a:chExt cx="1098904" cy="1084724"/>
            </a:xfrm>
          </p:grpSpPr>
          <p:grpSp>
            <p:nvGrpSpPr>
              <p:cNvPr id="13" name="Google Shape;1692;p48">
                <a:extLst>
                  <a:ext uri="{FF2B5EF4-FFF2-40B4-BE49-F238E27FC236}">
                    <a16:creationId xmlns:a16="http://schemas.microsoft.com/office/drawing/2014/main" id="{0E8B43F9-376A-2629-1F63-761FC7AFABA4}"/>
                  </a:ext>
                </a:extLst>
              </p:cNvPr>
              <p:cNvGrpSpPr/>
              <p:nvPr/>
            </p:nvGrpSpPr>
            <p:grpSpPr>
              <a:xfrm>
                <a:off x="4349489" y="2960313"/>
                <a:ext cx="1098904" cy="1084724"/>
                <a:chOff x="4349489" y="2960313"/>
                <a:chExt cx="1098904" cy="1084724"/>
              </a:xfrm>
            </p:grpSpPr>
            <p:sp>
              <p:nvSpPr>
                <p:cNvPr id="17" name="Google Shape;1693;p48">
                  <a:extLst>
                    <a:ext uri="{FF2B5EF4-FFF2-40B4-BE49-F238E27FC236}">
                      <a16:creationId xmlns:a16="http://schemas.microsoft.com/office/drawing/2014/main" id="{508B4B65-392F-59A4-C0D2-5D867F389290}"/>
                    </a:ext>
                  </a:extLst>
                </p:cNvPr>
                <p:cNvSpPr/>
                <p:nvPr/>
              </p:nvSpPr>
              <p:spPr>
                <a:xfrm>
                  <a:off x="4349489" y="2960313"/>
                  <a:ext cx="1098904" cy="1084724"/>
                </a:xfrm>
                <a:custGeom>
                  <a:avLst/>
                  <a:gdLst/>
                  <a:ahLst/>
                  <a:cxnLst/>
                  <a:rect l="l" t="t" r="r" b="b"/>
                  <a:pathLst>
                    <a:path w="45721" h="45131" extrusionOk="0">
                      <a:moveTo>
                        <a:pt x="22862" y="0"/>
                      </a:moveTo>
                      <a:cubicBezTo>
                        <a:pt x="22092" y="0"/>
                        <a:pt x="21324" y="295"/>
                        <a:pt x="20741" y="884"/>
                      </a:cubicBezTo>
                      <a:lnTo>
                        <a:pt x="12871" y="8743"/>
                      </a:lnTo>
                      <a:cubicBezTo>
                        <a:pt x="12697" y="8917"/>
                        <a:pt x="12470" y="9001"/>
                        <a:pt x="12243" y="9001"/>
                      </a:cubicBezTo>
                      <a:cubicBezTo>
                        <a:pt x="11942" y="9001"/>
                        <a:pt x="11642" y="8854"/>
                        <a:pt x="11466" y="8576"/>
                      </a:cubicBezTo>
                      <a:cubicBezTo>
                        <a:pt x="11014" y="7861"/>
                        <a:pt x="10645" y="7099"/>
                        <a:pt x="10347" y="6302"/>
                      </a:cubicBezTo>
                      <a:cubicBezTo>
                        <a:pt x="10168" y="5814"/>
                        <a:pt x="9847" y="5373"/>
                        <a:pt x="9394" y="5028"/>
                      </a:cubicBezTo>
                      <a:cubicBezTo>
                        <a:pt x="8866" y="4619"/>
                        <a:pt x="8248" y="4413"/>
                        <a:pt x="7630" y="4413"/>
                      </a:cubicBezTo>
                      <a:cubicBezTo>
                        <a:pt x="7078" y="4413"/>
                        <a:pt x="6525" y="4577"/>
                        <a:pt x="6037" y="4909"/>
                      </a:cubicBezTo>
                      <a:cubicBezTo>
                        <a:pt x="4465" y="5968"/>
                        <a:pt x="4310" y="8123"/>
                        <a:pt x="5584" y="9385"/>
                      </a:cubicBezTo>
                      <a:cubicBezTo>
                        <a:pt x="5894" y="9695"/>
                        <a:pt x="6251" y="9921"/>
                        <a:pt x="6632" y="10064"/>
                      </a:cubicBezTo>
                      <a:cubicBezTo>
                        <a:pt x="7418" y="10350"/>
                        <a:pt x="8180" y="10707"/>
                        <a:pt x="8882" y="11159"/>
                      </a:cubicBezTo>
                      <a:cubicBezTo>
                        <a:pt x="9382"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 name="Google Shape;1694;p48">
                  <a:extLst>
                    <a:ext uri="{FF2B5EF4-FFF2-40B4-BE49-F238E27FC236}">
                      <a16:creationId xmlns:a16="http://schemas.microsoft.com/office/drawing/2014/main" id="{5BD30A9B-6E48-E7FA-73F5-22EFBDF92FC5}"/>
                    </a:ext>
                  </a:extLst>
                </p:cNvPr>
                <p:cNvSpPr/>
                <p:nvPr/>
              </p:nvSpPr>
              <p:spPr>
                <a:xfrm>
                  <a:off x="5065741" y="3026769"/>
                  <a:ext cx="287338" cy="287338"/>
                </a:xfrm>
                <a:custGeom>
                  <a:avLst/>
                  <a:gdLst/>
                  <a:ahLst/>
                  <a:cxnLst/>
                  <a:rect l="l" t="t" r="r" b="b"/>
                  <a:pathLst>
                    <a:path w="11955" h="11955" extrusionOk="0">
                      <a:moveTo>
                        <a:pt x="5978" y="1"/>
                      </a:moveTo>
                      <a:cubicBezTo>
                        <a:pt x="2680" y="1"/>
                        <a:pt x="1" y="2679"/>
                        <a:pt x="1" y="5978"/>
                      </a:cubicBezTo>
                      <a:cubicBezTo>
                        <a:pt x="1" y="9276"/>
                        <a:pt x="2680" y="11954"/>
                        <a:pt x="5978" y="11954"/>
                      </a:cubicBezTo>
                      <a:cubicBezTo>
                        <a:pt x="9276" y="11954"/>
                        <a:pt x="11955" y="9276"/>
                        <a:pt x="11955" y="5978"/>
                      </a:cubicBezTo>
                      <a:cubicBezTo>
                        <a:pt x="11955" y="2679"/>
                        <a:pt x="9276" y="1"/>
                        <a:pt x="5978"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14" name="Google Shape;1695;p48">
                <a:extLst>
                  <a:ext uri="{FF2B5EF4-FFF2-40B4-BE49-F238E27FC236}">
                    <a16:creationId xmlns:a16="http://schemas.microsoft.com/office/drawing/2014/main" id="{10A63A39-49D4-181E-A14B-4337ED37762A}"/>
                  </a:ext>
                </a:extLst>
              </p:cNvPr>
              <p:cNvGrpSpPr/>
              <p:nvPr/>
            </p:nvGrpSpPr>
            <p:grpSpPr>
              <a:xfrm>
                <a:off x="4732657" y="3315384"/>
                <a:ext cx="374952" cy="374572"/>
                <a:chOff x="4201447" y="3817349"/>
                <a:chExt cx="346024" cy="345674"/>
              </a:xfrm>
            </p:grpSpPr>
            <p:sp>
              <p:nvSpPr>
                <p:cNvPr id="15" name="Google Shape;1696;p48">
                  <a:extLst>
                    <a:ext uri="{FF2B5EF4-FFF2-40B4-BE49-F238E27FC236}">
                      <a16:creationId xmlns:a16="http://schemas.microsoft.com/office/drawing/2014/main" id="{9B518F2B-FB9C-2697-D305-B7315C817499}"/>
                    </a:ext>
                  </a:extLst>
                </p:cNvPr>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 name="Google Shape;1697;p48">
                  <a:extLst>
                    <a:ext uri="{FF2B5EF4-FFF2-40B4-BE49-F238E27FC236}">
                      <a16:creationId xmlns:a16="http://schemas.microsoft.com/office/drawing/2014/main" id="{3F7F3160-C66F-8BE4-D60C-C8FE38248C55}"/>
                    </a:ext>
                  </a:extLst>
                </p:cNvPr>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grpSp>
          <p:nvGrpSpPr>
            <p:cNvPr id="10" name="Google Shape;1699;p48">
              <a:extLst>
                <a:ext uri="{FF2B5EF4-FFF2-40B4-BE49-F238E27FC236}">
                  <a16:creationId xmlns:a16="http://schemas.microsoft.com/office/drawing/2014/main" id="{D613FC2D-7DF3-2D4B-D057-1A96D39B9A9E}"/>
                </a:ext>
              </a:extLst>
            </p:cNvPr>
            <p:cNvGrpSpPr/>
            <p:nvPr/>
          </p:nvGrpSpPr>
          <p:grpSpPr>
            <a:xfrm>
              <a:off x="6529419" y="3711908"/>
              <a:ext cx="956596" cy="944315"/>
              <a:chOff x="3768864" y="3522049"/>
              <a:chExt cx="1098904" cy="1084796"/>
            </a:xfrm>
          </p:grpSpPr>
          <p:sp>
            <p:nvSpPr>
              <p:cNvPr id="11" name="Google Shape;1700;p48">
                <a:extLst>
                  <a:ext uri="{FF2B5EF4-FFF2-40B4-BE49-F238E27FC236}">
                    <a16:creationId xmlns:a16="http://schemas.microsoft.com/office/drawing/2014/main" id="{536FC730-A07A-A62F-5F4F-AA9DF4549F74}"/>
                  </a:ext>
                </a:extLst>
              </p:cNvPr>
              <p:cNvSpPr/>
              <p:nvPr/>
            </p:nvSpPr>
            <p:spPr>
              <a:xfrm>
                <a:off x="3768864" y="3522049"/>
                <a:ext cx="1098904" cy="1084796"/>
              </a:xfrm>
              <a:custGeom>
                <a:avLst/>
                <a:gdLst/>
                <a:ahLst/>
                <a:cxnLst/>
                <a:rect l="l" t="t" r="r" b="b"/>
                <a:pathLst>
                  <a:path w="45721" h="45134" extrusionOk="0">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2" name="Google Shape;1701;p48">
                <a:extLst>
                  <a:ext uri="{FF2B5EF4-FFF2-40B4-BE49-F238E27FC236}">
                    <a16:creationId xmlns:a16="http://schemas.microsoft.com/office/drawing/2014/main" id="{33911FB0-C26A-72D0-2099-1F191831750E}"/>
                  </a:ext>
                </a:extLst>
              </p:cNvPr>
              <p:cNvSpPr/>
              <p:nvPr/>
            </p:nvSpPr>
            <p:spPr>
              <a:xfrm>
                <a:off x="3887041" y="3641743"/>
                <a:ext cx="287338" cy="287026"/>
              </a:xfrm>
              <a:custGeom>
                <a:avLst/>
                <a:gdLst/>
                <a:ahLst/>
                <a:cxnLst/>
                <a:rect l="l" t="t" r="r" b="b"/>
                <a:pathLst>
                  <a:path w="11955" h="11942" extrusionOk="0">
                    <a:moveTo>
                      <a:pt x="5978" y="0"/>
                    </a:moveTo>
                    <a:cubicBezTo>
                      <a:pt x="2680" y="0"/>
                      <a:pt x="1" y="2667"/>
                      <a:pt x="1" y="5977"/>
                    </a:cubicBezTo>
                    <a:cubicBezTo>
                      <a:pt x="1" y="9275"/>
                      <a:pt x="2680" y="11942"/>
                      <a:pt x="5978" y="11942"/>
                    </a:cubicBezTo>
                    <a:cubicBezTo>
                      <a:pt x="9276" y="11942"/>
                      <a:pt x="11955" y="9275"/>
                      <a:pt x="11955" y="5977"/>
                    </a:cubicBezTo>
                    <a:cubicBezTo>
                      <a:pt x="11955" y="2667"/>
                      <a:pt x="9276" y="0"/>
                      <a:pt x="5978"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grpSp>
        <p:nvGrpSpPr>
          <p:cNvPr id="39" name="Google Shape;202;p17">
            <a:extLst>
              <a:ext uri="{FF2B5EF4-FFF2-40B4-BE49-F238E27FC236}">
                <a16:creationId xmlns:a16="http://schemas.microsoft.com/office/drawing/2014/main" id="{AE7D7F38-942E-B905-0663-2424A083D7E0}"/>
              </a:ext>
            </a:extLst>
          </p:cNvPr>
          <p:cNvGrpSpPr/>
          <p:nvPr/>
        </p:nvGrpSpPr>
        <p:grpSpPr>
          <a:xfrm>
            <a:off x="7121473" y="3625467"/>
            <a:ext cx="468418" cy="481274"/>
            <a:chOff x="-3854375" y="2405000"/>
            <a:chExt cx="294600" cy="293800"/>
          </a:xfrm>
        </p:grpSpPr>
        <p:sp>
          <p:nvSpPr>
            <p:cNvPr id="40" name="Google Shape;203;p17">
              <a:extLst>
                <a:ext uri="{FF2B5EF4-FFF2-40B4-BE49-F238E27FC236}">
                  <a16:creationId xmlns:a16="http://schemas.microsoft.com/office/drawing/2014/main" id="{F5EF2EEB-FDD4-6935-0573-0C5830066B79}"/>
                </a:ext>
              </a:extLst>
            </p:cNvPr>
            <p:cNvSpPr/>
            <p:nvPr/>
          </p:nvSpPr>
          <p:spPr>
            <a:xfrm>
              <a:off x="-3854375" y="2405000"/>
              <a:ext cx="294600" cy="293800"/>
            </a:xfrm>
            <a:custGeom>
              <a:avLst/>
              <a:gdLst/>
              <a:ahLst/>
              <a:cxnLst/>
              <a:rect l="l" t="t" r="r" b="b"/>
              <a:pathLst>
                <a:path w="11784" h="11752" extrusionOk="0">
                  <a:moveTo>
                    <a:pt x="6994" y="694"/>
                  </a:moveTo>
                  <a:lnTo>
                    <a:pt x="6994" y="1103"/>
                  </a:lnTo>
                  <a:cubicBezTo>
                    <a:pt x="6994" y="1261"/>
                    <a:pt x="7120" y="1387"/>
                    <a:pt x="7278" y="1418"/>
                  </a:cubicBezTo>
                  <a:cubicBezTo>
                    <a:pt x="7467" y="1481"/>
                    <a:pt x="7719" y="1576"/>
                    <a:pt x="7908" y="1702"/>
                  </a:cubicBezTo>
                  <a:cubicBezTo>
                    <a:pt x="7954" y="1736"/>
                    <a:pt x="8009" y="1750"/>
                    <a:pt x="8066" y="1750"/>
                  </a:cubicBezTo>
                  <a:cubicBezTo>
                    <a:pt x="8164" y="1750"/>
                    <a:pt x="8269" y="1710"/>
                    <a:pt x="8349" y="1670"/>
                  </a:cubicBezTo>
                  <a:lnTo>
                    <a:pt x="8664" y="1355"/>
                  </a:lnTo>
                  <a:lnTo>
                    <a:pt x="9137" y="1828"/>
                  </a:lnTo>
                  <a:lnTo>
                    <a:pt x="8822" y="2143"/>
                  </a:lnTo>
                  <a:cubicBezTo>
                    <a:pt x="8696" y="2269"/>
                    <a:pt x="8696" y="2426"/>
                    <a:pt x="8759" y="2584"/>
                  </a:cubicBezTo>
                  <a:cubicBezTo>
                    <a:pt x="8885" y="2773"/>
                    <a:pt x="8979" y="2962"/>
                    <a:pt x="9042" y="3214"/>
                  </a:cubicBezTo>
                  <a:cubicBezTo>
                    <a:pt x="9074" y="3372"/>
                    <a:pt x="9200" y="3466"/>
                    <a:pt x="9357" y="3466"/>
                  </a:cubicBezTo>
                  <a:lnTo>
                    <a:pt x="9798" y="3466"/>
                  </a:lnTo>
                  <a:lnTo>
                    <a:pt x="9798" y="4159"/>
                  </a:lnTo>
                  <a:lnTo>
                    <a:pt x="9357" y="4159"/>
                  </a:lnTo>
                  <a:cubicBezTo>
                    <a:pt x="9200" y="4159"/>
                    <a:pt x="9074" y="4222"/>
                    <a:pt x="9042" y="4380"/>
                  </a:cubicBezTo>
                  <a:cubicBezTo>
                    <a:pt x="9011" y="4569"/>
                    <a:pt x="8885" y="4821"/>
                    <a:pt x="8759" y="5010"/>
                  </a:cubicBezTo>
                  <a:cubicBezTo>
                    <a:pt x="8696" y="5136"/>
                    <a:pt x="8727" y="5325"/>
                    <a:pt x="8822" y="5451"/>
                  </a:cubicBezTo>
                  <a:lnTo>
                    <a:pt x="9137" y="5766"/>
                  </a:lnTo>
                  <a:lnTo>
                    <a:pt x="8664" y="6238"/>
                  </a:lnTo>
                  <a:lnTo>
                    <a:pt x="8349" y="5923"/>
                  </a:lnTo>
                  <a:cubicBezTo>
                    <a:pt x="8275" y="5850"/>
                    <a:pt x="8191" y="5819"/>
                    <a:pt x="8101" y="5819"/>
                  </a:cubicBezTo>
                  <a:cubicBezTo>
                    <a:pt x="8038" y="5819"/>
                    <a:pt x="7973" y="5834"/>
                    <a:pt x="7908" y="5860"/>
                  </a:cubicBezTo>
                  <a:cubicBezTo>
                    <a:pt x="7719" y="5986"/>
                    <a:pt x="7498" y="6081"/>
                    <a:pt x="7278" y="6144"/>
                  </a:cubicBezTo>
                  <a:cubicBezTo>
                    <a:pt x="7120" y="6175"/>
                    <a:pt x="6994" y="6301"/>
                    <a:pt x="6994" y="6459"/>
                  </a:cubicBezTo>
                  <a:lnTo>
                    <a:pt x="6994" y="6900"/>
                  </a:lnTo>
                  <a:lnTo>
                    <a:pt x="6333" y="6900"/>
                  </a:lnTo>
                  <a:lnTo>
                    <a:pt x="6333" y="6459"/>
                  </a:lnTo>
                  <a:cubicBezTo>
                    <a:pt x="6333" y="6301"/>
                    <a:pt x="6207" y="6207"/>
                    <a:pt x="6049" y="6144"/>
                  </a:cubicBezTo>
                  <a:cubicBezTo>
                    <a:pt x="5860" y="6112"/>
                    <a:pt x="5608" y="5986"/>
                    <a:pt x="5419" y="5860"/>
                  </a:cubicBezTo>
                  <a:cubicBezTo>
                    <a:pt x="5374" y="5838"/>
                    <a:pt x="5322" y="5828"/>
                    <a:pt x="5267" y="5828"/>
                  </a:cubicBezTo>
                  <a:cubicBezTo>
                    <a:pt x="5167" y="5828"/>
                    <a:pt x="5059" y="5862"/>
                    <a:pt x="4978" y="5923"/>
                  </a:cubicBezTo>
                  <a:lnTo>
                    <a:pt x="4663" y="6238"/>
                  </a:lnTo>
                  <a:lnTo>
                    <a:pt x="4190" y="5766"/>
                  </a:lnTo>
                  <a:lnTo>
                    <a:pt x="4505" y="5451"/>
                  </a:lnTo>
                  <a:cubicBezTo>
                    <a:pt x="4631" y="5325"/>
                    <a:pt x="4631" y="5167"/>
                    <a:pt x="4568" y="5010"/>
                  </a:cubicBezTo>
                  <a:cubicBezTo>
                    <a:pt x="4442" y="4821"/>
                    <a:pt x="4348" y="4632"/>
                    <a:pt x="4285" y="4380"/>
                  </a:cubicBezTo>
                  <a:cubicBezTo>
                    <a:pt x="4253" y="4254"/>
                    <a:pt x="4127" y="4159"/>
                    <a:pt x="4001" y="4159"/>
                  </a:cubicBezTo>
                  <a:lnTo>
                    <a:pt x="3529" y="4159"/>
                  </a:lnTo>
                  <a:lnTo>
                    <a:pt x="3529" y="3466"/>
                  </a:lnTo>
                  <a:lnTo>
                    <a:pt x="3970" y="3466"/>
                  </a:lnTo>
                  <a:cubicBezTo>
                    <a:pt x="4127" y="3466"/>
                    <a:pt x="4253" y="3372"/>
                    <a:pt x="4285" y="3214"/>
                  </a:cubicBezTo>
                  <a:cubicBezTo>
                    <a:pt x="4316" y="2993"/>
                    <a:pt x="4442" y="2773"/>
                    <a:pt x="4568" y="2584"/>
                  </a:cubicBezTo>
                  <a:cubicBezTo>
                    <a:pt x="4631" y="2458"/>
                    <a:pt x="4600" y="2269"/>
                    <a:pt x="4505" y="2143"/>
                  </a:cubicBezTo>
                  <a:lnTo>
                    <a:pt x="4190" y="1828"/>
                  </a:lnTo>
                  <a:lnTo>
                    <a:pt x="4663" y="1355"/>
                  </a:lnTo>
                  <a:lnTo>
                    <a:pt x="4978" y="1670"/>
                  </a:lnTo>
                  <a:cubicBezTo>
                    <a:pt x="5046" y="1738"/>
                    <a:pt x="5122" y="1769"/>
                    <a:pt x="5203" y="1769"/>
                  </a:cubicBezTo>
                  <a:cubicBezTo>
                    <a:pt x="5273" y="1769"/>
                    <a:pt x="5346" y="1746"/>
                    <a:pt x="5419" y="1702"/>
                  </a:cubicBezTo>
                  <a:cubicBezTo>
                    <a:pt x="5608" y="1576"/>
                    <a:pt x="5829" y="1513"/>
                    <a:pt x="6049" y="1418"/>
                  </a:cubicBezTo>
                  <a:cubicBezTo>
                    <a:pt x="6207" y="1387"/>
                    <a:pt x="6333" y="1261"/>
                    <a:pt x="6333" y="1103"/>
                  </a:cubicBezTo>
                  <a:lnTo>
                    <a:pt x="6333" y="694"/>
                  </a:lnTo>
                  <a:close/>
                  <a:moveTo>
                    <a:pt x="10964" y="4821"/>
                  </a:moveTo>
                  <a:lnTo>
                    <a:pt x="9830" y="8255"/>
                  </a:lnTo>
                  <a:lnTo>
                    <a:pt x="2773" y="8255"/>
                  </a:lnTo>
                  <a:lnTo>
                    <a:pt x="2143" y="4821"/>
                  </a:lnTo>
                  <a:lnTo>
                    <a:pt x="3686" y="4821"/>
                  </a:lnTo>
                  <a:cubicBezTo>
                    <a:pt x="3718" y="4947"/>
                    <a:pt x="3781" y="5010"/>
                    <a:pt x="3812" y="5136"/>
                  </a:cubicBezTo>
                  <a:lnTo>
                    <a:pt x="3466" y="5482"/>
                  </a:lnTo>
                  <a:cubicBezTo>
                    <a:pt x="3340" y="5608"/>
                    <a:pt x="3340" y="5829"/>
                    <a:pt x="3466" y="5955"/>
                  </a:cubicBezTo>
                  <a:lnTo>
                    <a:pt x="4442" y="6932"/>
                  </a:lnTo>
                  <a:cubicBezTo>
                    <a:pt x="4505" y="6995"/>
                    <a:pt x="4592" y="7026"/>
                    <a:pt x="4679" y="7026"/>
                  </a:cubicBezTo>
                  <a:cubicBezTo>
                    <a:pt x="4765" y="7026"/>
                    <a:pt x="4852" y="6995"/>
                    <a:pt x="4915" y="6932"/>
                  </a:cubicBezTo>
                  <a:lnTo>
                    <a:pt x="5262" y="6585"/>
                  </a:lnTo>
                  <a:cubicBezTo>
                    <a:pt x="5356" y="6617"/>
                    <a:pt x="5451" y="6680"/>
                    <a:pt x="5577" y="6711"/>
                  </a:cubicBezTo>
                  <a:lnTo>
                    <a:pt x="5577" y="7215"/>
                  </a:lnTo>
                  <a:cubicBezTo>
                    <a:pt x="5577" y="7404"/>
                    <a:pt x="5734" y="7562"/>
                    <a:pt x="5923" y="7562"/>
                  </a:cubicBezTo>
                  <a:lnTo>
                    <a:pt x="7309" y="7562"/>
                  </a:lnTo>
                  <a:cubicBezTo>
                    <a:pt x="7498" y="7562"/>
                    <a:pt x="7656" y="7404"/>
                    <a:pt x="7656" y="7215"/>
                  </a:cubicBezTo>
                  <a:lnTo>
                    <a:pt x="7656" y="6711"/>
                  </a:lnTo>
                  <a:cubicBezTo>
                    <a:pt x="7782" y="6680"/>
                    <a:pt x="7876" y="6617"/>
                    <a:pt x="7971" y="6585"/>
                  </a:cubicBezTo>
                  <a:lnTo>
                    <a:pt x="8349" y="6932"/>
                  </a:lnTo>
                  <a:cubicBezTo>
                    <a:pt x="8396" y="6995"/>
                    <a:pt x="8483" y="7026"/>
                    <a:pt x="8574" y="7026"/>
                  </a:cubicBezTo>
                  <a:cubicBezTo>
                    <a:pt x="8664" y="7026"/>
                    <a:pt x="8759" y="6995"/>
                    <a:pt x="8822" y="6932"/>
                  </a:cubicBezTo>
                  <a:lnTo>
                    <a:pt x="9798" y="5955"/>
                  </a:lnTo>
                  <a:cubicBezTo>
                    <a:pt x="9924" y="5829"/>
                    <a:pt x="9924" y="5608"/>
                    <a:pt x="9798" y="5482"/>
                  </a:cubicBezTo>
                  <a:lnTo>
                    <a:pt x="9452" y="5136"/>
                  </a:lnTo>
                  <a:cubicBezTo>
                    <a:pt x="9483" y="5041"/>
                    <a:pt x="9515" y="4947"/>
                    <a:pt x="9546" y="4821"/>
                  </a:cubicBezTo>
                  <a:close/>
                  <a:moveTo>
                    <a:pt x="3907" y="10334"/>
                  </a:moveTo>
                  <a:cubicBezTo>
                    <a:pt x="4096" y="10366"/>
                    <a:pt x="4253" y="10523"/>
                    <a:pt x="4253" y="10681"/>
                  </a:cubicBezTo>
                  <a:cubicBezTo>
                    <a:pt x="4253" y="10870"/>
                    <a:pt x="4096" y="11027"/>
                    <a:pt x="3907" y="11027"/>
                  </a:cubicBezTo>
                  <a:cubicBezTo>
                    <a:pt x="3686" y="11027"/>
                    <a:pt x="3529" y="10870"/>
                    <a:pt x="3529" y="10681"/>
                  </a:cubicBezTo>
                  <a:cubicBezTo>
                    <a:pt x="3529" y="10492"/>
                    <a:pt x="3686" y="10334"/>
                    <a:pt x="3907" y="10334"/>
                  </a:cubicBezTo>
                  <a:close/>
                  <a:moveTo>
                    <a:pt x="8664" y="10334"/>
                  </a:moveTo>
                  <a:cubicBezTo>
                    <a:pt x="8853" y="10366"/>
                    <a:pt x="9011" y="10523"/>
                    <a:pt x="9011" y="10681"/>
                  </a:cubicBezTo>
                  <a:cubicBezTo>
                    <a:pt x="9011" y="10870"/>
                    <a:pt x="8853" y="11027"/>
                    <a:pt x="8664" y="11027"/>
                  </a:cubicBezTo>
                  <a:cubicBezTo>
                    <a:pt x="8444" y="11027"/>
                    <a:pt x="8286" y="10870"/>
                    <a:pt x="8286" y="10681"/>
                  </a:cubicBezTo>
                  <a:cubicBezTo>
                    <a:pt x="8286" y="10492"/>
                    <a:pt x="8444" y="10334"/>
                    <a:pt x="8664" y="10334"/>
                  </a:cubicBezTo>
                  <a:close/>
                  <a:moveTo>
                    <a:pt x="5892" y="0"/>
                  </a:moveTo>
                  <a:cubicBezTo>
                    <a:pt x="5703" y="0"/>
                    <a:pt x="5545" y="158"/>
                    <a:pt x="5545" y="379"/>
                  </a:cubicBezTo>
                  <a:lnTo>
                    <a:pt x="5545" y="883"/>
                  </a:lnTo>
                  <a:cubicBezTo>
                    <a:pt x="5419" y="914"/>
                    <a:pt x="5356" y="946"/>
                    <a:pt x="5230" y="1009"/>
                  </a:cubicBezTo>
                  <a:lnTo>
                    <a:pt x="4883" y="631"/>
                  </a:lnTo>
                  <a:cubicBezTo>
                    <a:pt x="4820" y="583"/>
                    <a:pt x="4734" y="560"/>
                    <a:pt x="4647" y="560"/>
                  </a:cubicBezTo>
                  <a:cubicBezTo>
                    <a:pt x="4561" y="560"/>
                    <a:pt x="4474" y="583"/>
                    <a:pt x="4411" y="631"/>
                  </a:cubicBezTo>
                  <a:lnTo>
                    <a:pt x="3434" y="1639"/>
                  </a:lnTo>
                  <a:cubicBezTo>
                    <a:pt x="3308" y="1733"/>
                    <a:pt x="3308" y="1985"/>
                    <a:pt x="3434" y="2111"/>
                  </a:cubicBezTo>
                  <a:lnTo>
                    <a:pt x="3781" y="2458"/>
                  </a:lnTo>
                  <a:cubicBezTo>
                    <a:pt x="3718" y="2521"/>
                    <a:pt x="3686" y="2647"/>
                    <a:pt x="3655" y="2773"/>
                  </a:cubicBezTo>
                  <a:lnTo>
                    <a:pt x="3151" y="2773"/>
                  </a:lnTo>
                  <a:cubicBezTo>
                    <a:pt x="2930" y="2773"/>
                    <a:pt x="2773" y="2930"/>
                    <a:pt x="2773" y="3119"/>
                  </a:cubicBezTo>
                  <a:lnTo>
                    <a:pt x="2773" y="4159"/>
                  </a:lnTo>
                  <a:lnTo>
                    <a:pt x="1985" y="4159"/>
                  </a:lnTo>
                  <a:lnTo>
                    <a:pt x="1765" y="2930"/>
                  </a:lnTo>
                  <a:cubicBezTo>
                    <a:pt x="1670" y="2458"/>
                    <a:pt x="1197" y="2111"/>
                    <a:pt x="693" y="2111"/>
                  </a:cubicBezTo>
                  <a:lnTo>
                    <a:pt x="347" y="2111"/>
                  </a:lnTo>
                  <a:cubicBezTo>
                    <a:pt x="158" y="2111"/>
                    <a:pt x="0" y="2269"/>
                    <a:pt x="0" y="2458"/>
                  </a:cubicBezTo>
                  <a:cubicBezTo>
                    <a:pt x="0" y="2647"/>
                    <a:pt x="158" y="2804"/>
                    <a:pt x="347" y="2804"/>
                  </a:cubicBezTo>
                  <a:lnTo>
                    <a:pt x="693" y="2804"/>
                  </a:lnTo>
                  <a:cubicBezTo>
                    <a:pt x="882" y="2804"/>
                    <a:pt x="1103" y="2930"/>
                    <a:pt x="1103" y="3088"/>
                  </a:cubicBezTo>
                  <a:lnTo>
                    <a:pt x="2080" y="8570"/>
                  </a:lnTo>
                  <a:cubicBezTo>
                    <a:pt x="1891" y="8759"/>
                    <a:pt x="1765" y="9042"/>
                    <a:pt x="1765" y="9357"/>
                  </a:cubicBezTo>
                  <a:cubicBezTo>
                    <a:pt x="1765" y="9861"/>
                    <a:pt x="2143" y="10366"/>
                    <a:pt x="2867" y="10366"/>
                  </a:cubicBezTo>
                  <a:cubicBezTo>
                    <a:pt x="2836" y="10492"/>
                    <a:pt x="2836" y="10618"/>
                    <a:pt x="2836" y="10712"/>
                  </a:cubicBezTo>
                  <a:cubicBezTo>
                    <a:pt x="2836" y="11279"/>
                    <a:pt x="3308" y="11752"/>
                    <a:pt x="3844" y="11752"/>
                  </a:cubicBezTo>
                  <a:cubicBezTo>
                    <a:pt x="4411" y="11752"/>
                    <a:pt x="4883" y="11279"/>
                    <a:pt x="4883" y="10712"/>
                  </a:cubicBezTo>
                  <a:cubicBezTo>
                    <a:pt x="4883" y="10618"/>
                    <a:pt x="4820" y="10492"/>
                    <a:pt x="4820" y="10366"/>
                  </a:cubicBezTo>
                  <a:lnTo>
                    <a:pt x="7719" y="10366"/>
                  </a:lnTo>
                  <a:cubicBezTo>
                    <a:pt x="7656" y="10492"/>
                    <a:pt x="7656" y="10618"/>
                    <a:pt x="7656" y="10712"/>
                  </a:cubicBezTo>
                  <a:cubicBezTo>
                    <a:pt x="7656" y="11279"/>
                    <a:pt x="8129" y="11752"/>
                    <a:pt x="8696" y="11752"/>
                  </a:cubicBezTo>
                  <a:cubicBezTo>
                    <a:pt x="9231" y="11752"/>
                    <a:pt x="9735" y="11279"/>
                    <a:pt x="9735" y="10712"/>
                  </a:cubicBezTo>
                  <a:cubicBezTo>
                    <a:pt x="9735" y="10618"/>
                    <a:pt x="9672" y="10492"/>
                    <a:pt x="9672" y="10366"/>
                  </a:cubicBezTo>
                  <a:lnTo>
                    <a:pt x="10082" y="10366"/>
                  </a:lnTo>
                  <a:cubicBezTo>
                    <a:pt x="10271" y="10366"/>
                    <a:pt x="10428" y="10208"/>
                    <a:pt x="10428" y="10019"/>
                  </a:cubicBezTo>
                  <a:cubicBezTo>
                    <a:pt x="10428" y="9830"/>
                    <a:pt x="10271" y="9672"/>
                    <a:pt x="10082" y="9672"/>
                  </a:cubicBezTo>
                  <a:lnTo>
                    <a:pt x="2867" y="9672"/>
                  </a:lnTo>
                  <a:cubicBezTo>
                    <a:pt x="2678" y="9672"/>
                    <a:pt x="2521" y="9515"/>
                    <a:pt x="2521" y="9294"/>
                  </a:cubicBezTo>
                  <a:cubicBezTo>
                    <a:pt x="2521" y="9137"/>
                    <a:pt x="2678" y="8948"/>
                    <a:pt x="2867" y="8948"/>
                  </a:cubicBezTo>
                  <a:lnTo>
                    <a:pt x="10082" y="8948"/>
                  </a:lnTo>
                  <a:cubicBezTo>
                    <a:pt x="10239" y="8948"/>
                    <a:pt x="10334" y="8885"/>
                    <a:pt x="10397" y="8727"/>
                  </a:cubicBezTo>
                  <a:lnTo>
                    <a:pt x="11720" y="4663"/>
                  </a:lnTo>
                  <a:cubicBezTo>
                    <a:pt x="11783" y="4537"/>
                    <a:pt x="11720" y="4411"/>
                    <a:pt x="11689" y="4348"/>
                  </a:cubicBezTo>
                  <a:cubicBezTo>
                    <a:pt x="11563" y="4191"/>
                    <a:pt x="11405" y="4191"/>
                    <a:pt x="11279" y="4191"/>
                  </a:cubicBezTo>
                  <a:lnTo>
                    <a:pt x="10397" y="4191"/>
                  </a:lnTo>
                  <a:lnTo>
                    <a:pt x="10397" y="3119"/>
                  </a:lnTo>
                  <a:cubicBezTo>
                    <a:pt x="10397" y="2930"/>
                    <a:pt x="10239" y="2773"/>
                    <a:pt x="10019" y="2773"/>
                  </a:cubicBezTo>
                  <a:lnTo>
                    <a:pt x="9515" y="2773"/>
                  </a:lnTo>
                  <a:cubicBezTo>
                    <a:pt x="9483" y="2647"/>
                    <a:pt x="9452" y="2584"/>
                    <a:pt x="9389" y="2458"/>
                  </a:cubicBezTo>
                  <a:lnTo>
                    <a:pt x="9767" y="2080"/>
                  </a:lnTo>
                  <a:cubicBezTo>
                    <a:pt x="9861" y="1985"/>
                    <a:pt x="9861" y="1733"/>
                    <a:pt x="9767" y="1607"/>
                  </a:cubicBezTo>
                  <a:lnTo>
                    <a:pt x="8759" y="631"/>
                  </a:lnTo>
                  <a:cubicBezTo>
                    <a:pt x="8711" y="568"/>
                    <a:pt x="8625" y="536"/>
                    <a:pt x="8534" y="536"/>
                  </a:cubicBezTo>
                  <a:cubicBezTo>
                    <a:pt x="8444" y="536"/>
                    <a:pt x="8349" y="568"/>
                    <a:pt x="8286" y="631"/>
                  </a:cubicBezTo>
                  <a:lnTo>
                    <a:pt x="7939" y="1009"/>
                  </a:lnTo>
                  <a:cubicBezTo>
                    <a:pt x="7876" y="946"/>
                    <a:pt x="7750" y="914"/>
                    <a:pt x="7624" y="883"/>
                  </a:cubicBezTo>
                  <a:lnTo>
                    <a:pt x="7624" y="379"/>
                  </a:lnTo>
                  <a:cubicBezTo>
                    <a:pt x="7624" y="158"/>
                    <a:pt x="7467" y="0"/>
                    <a:pt x="7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1" name="Google Shape;204;p17">
              <a:extLst>
                <a:ext uri="{FF2B5EF4-FFF2-40B4-BE49-F238E27FC236}">
                  <a16:creationId xmlns:a16="http://schemas.microsoft.com/office/drawing/2014/main" id="{F62F66AB-7FEC-C94C-69D5-F4D67D700C9D}"/>
                </a:ext>
              </a:extLst>
            </p:cNvPr>
            <p:cNvSpPr/>
            <p:nvPr/>
          </p:nvSpPr>
          <p:spPr>
            <a:xfrm>
              <a:off x="-3731500" y="2458550"/>
              <a:ext cx="84300" cy="84300"/>
            </a:xfrm>
            <a:custGeom>
              <a:avLst/>
              <a:gdLst/>
              <a:ahLst/>
              <a:cxnLst/>
              <a:rect l="l" t="t" r="r" b="b"/>
              <a:pathLst>
                <a:path w="3372" h="3372" extrusionOk="0">
                  <a:moveTo>
                    <a:pt x="1701" y="631"/>
                  </a:moveTo>
                  <a:cubicBezTo>
                    <a:pt x="2237" y="631"/>
                    <a:pt x="2709" y="1103"/>
                    <a:pt x="2709" y="1639"/>
                  </a:cubicBezTo>
                  <a:cubicBezTo>
                    <a:pt x="2709" y="2206"/>
                    <a:pt x="2237" y="2679"/>
                    <a:pt x="1701" y="2679"/>
                  </a:cubicBezTo>
                  <a:cubicBezTo>
                    <a:pt x="1134" y="2679"/>
                    <a:pt x="662" y="2206"/>
                    <a:pt x="662" y="1639"/>
                  </a:cubicBezTo>
                  <a:cubicBezTo>
                    <a:pt x="662" y="1103"/>
                    <a:pt x="1134" y="631"/>
                    <a:pt x="1701" y="631"/>
                  </a:cubicBezTo>
                  <a:close/>
                  <a:moveTo>
                    <a:pt x="1701" y="1"/>
                  </a:moveTo>
                  <a:cubicBezTo>
                    <a:pt x="756" y="1"/>
                    <a:pt x="0" y="725"/>
                    <a:pt x="0" y="1702"/>
                  </a:cubicBezTo>
                  <a:cubicBezTo>
                    <a:pt x="0" y="2647"/>
                    <a:pt x="756" y="3372"/>
                    <a:pt x="1701" y="3372"/>
                  </a:cubicBezTo>
                  <a:cubicBezTo>
                    <a:pt x="2646" y="3372"/>
                    <a:pt x="3371" y="2647"/>
                    <a:pt x="3371" y="1702"/>
                  </a:cubicBezTo>
                  <a:cubicBezTo>
                    <a:pt x="3371" y="725"/>
                    <a:pt x="2646" y="1"/>
                    <a:pt x="1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7207631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DB6B8-6DCF-EE78-38E5-F0DECA74502D}"/>
              </a:ext>
            </a:extLst>
          </p:cNvPr>
          <p:cNvSpPr>
            <a:spLocks noGrp="1"/>
          </p:cNvSpPr>
          <p:nvPr>
            <p:ph type="title"/>
          </p:nvPr>
        </p:nvSpPr>
        <p:spPr>
          <a:xfrm>
            <a:off x="745587"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Orders </a:t>
            </a:r>
          </a:p>
        </p:txBody>
      </p:sp>
      <p:pic>
        <p:nvPicPr>
          <p:cNvPr id="5" name="Picture 4">
            <a:extLst>
              <a:ext uri="{FF2B5EF4-FFF2-40B4-BE49-F238E27FC236}">
                <a16:creationId xmlns:a16="http://schemas.microsoft.com/office/drawing/2014/main" id="{0C36A3AB-2259-4660-B684-22AF19331ACB}"/>
              </a:ext>
            </a:extLst>
          </p:cNvPr>
          <p:cNvPicPr>
            <a:picLocks noChangeAspect="1"/>
          </p:cNvPicPr>
          <p:nvPr/>
        </p:nvPicPr>
        <p:blipFill>
          <a:blip r:embed="rId2"/>
          <a:stretch>
            <a:fillRect/>
          </a:stretch>
        </p:blipFill>
        <p:spPr>
          <a:xfrm>
            <a:off x="499404" y="700307"/>
            <a:ext cx="7899009" cy="4443193"/>
          </a:xfrm>
          <a:prstGeom prst="rect">
            <a:avLst/>
          </a:prstGeom>
        </p:spPr>
      </p:pic>
    </p:spTree>
    <p:extLst>
      <p:ext uri="{BB962C8B-B14F-4D97-AF65-F5344CB8AC3E}">
        <p14:creationId xmlns:p14="http://schemas.microsoft.com/office/powerpoint/2010/main" val="22535194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DB6B8-6DCF-EE78-38E5-F0DECA74502D}"/>
              </a:ext>
            </a:extLst>
          </p:cNvPr>
          <p:cNvSpPr>
            <a:spLocks noGrp="1"/>
          </p:cNvSpPr>
          <p:nvPr>
            <p:ph type="title"/>
          </p:nvPr>
        </p:nvSpPr>
        <p:spPr>
          <a:xfrm>
            <a:off x="745587"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Index Page </a:t>
            </a:r>
          </a:p>
        </p:txBody>
      </p:sp>
      <p:pic>
        <p:nvPicPr>
          <p:cNvPr id="7" name="Picture 6">
            <a:extLst>
              <a:ext uri="{FF2B5EF4-FFF2-40B4-BE49-F238E27FC236}">
                <a16:creationId xmlns:a16="http://schemas.microsoft.com/office/drawing/2014/main" id="{DF828166-D1B0-65BD-7EB6-5C19D7F2AE2C}"/>
              </a:ext>
            </a:extLst>
          </p:cNvPr>
          <p:cNvPicPr>
            <a:picLocks noChangeAspect="1"/>
          </p:cNvPicPr>
          <p:nvPr/>
        </p:nvPicPr>
        <p:blipFill>
          <a:blip r:embed="rId2"/>
          <a:stretch>
            <a:fillRect/>
          </a:stretch>
        </p:blipFill>
        <p:spPr>
          <a:xfrm>
            <a:off x="499404" y="700307"/>
            <a:ext cx="7899009" cy="4443193"/>
          </a:xfrm>
          <a:prstGeom prst="rect">
            <a:avLst/>
          </a:prstGeom>
        </p:spPr>
      </p:pic>
    </p:spTree>
    <p:extLst>
      <p:ext uri="{BB962C8B-B14F-4D97-AF65-F5344CB8AC3E}">
        <p14:creationId xmlns:p14="http://schemas.microsoft.com/office/powerpoint/2010/main" val="9031582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DB6B8-6DCF-EE78-38E5-F0DECA74502D}"/>
              </a:ext>
            </a:extLst>
          </p:cNvPr>
          <p:cNvSpPr>
            <a:spLocks noGrp="1"/>
          </p:cNvSpPr>
          <p:nvPr>
            <p:ph type="title"/>
          </p:nvPr>
        </p:nvSpPr>
        <p:spPr>
          <a:xfrm>
            <a:off x="745587"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Login Error Page </a:t>
            </a:r>
          </a:p>
        </p:txBody>
      </p:sp>
      <p:pic>
        <p:nvPicPr>
          <p:cNvPr id="4" name="Picture 3">
            <a:extLst>
              <a:ext uri="{FF2B5EF4-FFF2-40B4-BE49-F238E27FC236}">
                <a16:creationId xmlns:a16="http://schemas.microsoft.com/office/drawing/2014/main" id="{E476FE6D-233D-C734-E758-8AD86A86B67C}"/>
              </a:ext>
            </a:extLst>
          </p:cNvPr>
          <p:cNvPicPr>
            <a:picLocks noChangeAspect="1"/>
          </p:cNvPicPr>
          <p:nvPr/>
        </p:nvPicPr>
        <p:blipFill>
          <a:blip r:embed="rId2"/>
          <a:stretch>
            <a:fillRect/>
          </a:stretch>
        </p:blipFill>
        <p:spPr>
          <a:xfrm>
            <a:off x="622495" y="700307"/>
            <a:ext cx="7899009" cy="4443193"/>
          </a:xfrm>
          <a:prstGeom prst="rect">
            <a:avLst/>
          </a:prstGeom>
        </p:spPr>
      </p:pic>
    </p:spTree>
    <p:extLst>
      <p:ext uri="{BB962C8B-B14F-4D97-AF65-F5344CB8AC3E}">
        <p14:creationId xmlns:p14="http://schemas.microsoft.com/office/powerpoint/2010/main" val="19002477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DB6B8-6DCF-EE78-38E5-F0DECA74502D}"/>
              </a:ext>
            </a:extLst>
          </p:cNvPr>
          <p:cNvSpPr>
            <a:spLocks noGrp="1"/>
          </p:cNvSpPr>
          <p:nvPr>
            <p:ph type="title"/>
          </p:nvPr>
        </p:nvSpPr>
        <p:spPr>
          <a:xfrm>
            <a:off x="745587"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Login Successfully </a:t>
            </a:r>
          </a:p>
        </p:txBody>
      </p:sp>
      <p:pic>
        <p:nvPicPr>
          <p:cNvPr id="4" name="Picture 3">
            <a:extLst>
              <a:ext uri="{FF2B5EF4-FFF2-40B4-BE49-F238E27FC236}">
                <a16:creationId xmlns:a16="http://schemas.microsoft.com/office/drawing/2014/main" id="{44F30140-9865-03FC-52B6-C7CB18BDBBB6}"/>
              </a:ext>
            </a:extLst>
          </p:cNvPr>
          <p:cNvPicPr>
            <a:picLocks noChangeAspect="1"/>
          </p:cNvPicPr>
          <p:nvPr/>
        </p:nvPicPr>
        <p:blipFill>
          <a:blip r:embed="rId2"/>
          <a:stretch>
            <a:fillRect/>
          </a:stretch>
        </p:blipFill>
        <p:spPr>
          <a:xfrm>
            <a:off x="499404" y="700307"/>
            <a:ext cx="7899009" cy="4443193"/>
          </a:xfrm>
          <a:prstGeom prst="rect">
            <a:avLst/>
          </a:prstGeom>
        </p:spPr>
      </p:pic>
    </p:spTree>
    <p:extLst>
      <p:ext uri="{BB962C8B-B14F-4D97-AF65-F5344CB8AC3E}">
        <p14:creationId xmlns:p14="http://schemas.microsoft.com/office/powerpoint/2010/main" val="7680090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DB6B8-6DCF-EE78-38E5-F0DECA74502D}"/>
              </a:ext>
            </a:extLst>
          </p:cNvPr>
          <p:cNvSpPr>
            <a:spLocks noGrp="1"/>
          </p:cNvSpPr>
          <p:nvPr>
            <p:ph type="title"/>
          </p:nvPr>
        </p:nvSpPr>
        <p:spPr>
          <a:xfrm>
            <a:off x="745587"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Forgot Password </a:t>
            </a:r>
          </a:p>
        </p:txBody>
      </p:sp>
      <p:pic>
        <p:nvPicPr>
          <p:cNvPr id="4" name="Picture 3">
            <a:extLst>
              <a:ext uri="{FF2B5EF4-FFF2-40B4-BE49-F238E27FC236}">
                <a16:creationId xmlns:a16="http://schemas.microsoft.com/office/drawing/2014/main" id="{6D705045-90E3-0F66-2AA0-17C3097EF105}"/>
              </a:ext>
            </a:extLst>
          </p:cNvPr>
          <p:cNvPicPr>
            <a:picLocks noChangeAspect="1"/>
          </p:cNvPicPr>
          <p:nvPr/>
        </p:nvPicPr>
        <p:blipFill>
          <a:blip r:embed="rId2"/>
          <a:stretch>
            <a:fillRect/>
          </a:stretch>
        </p:blipFill>
        <p:spPr>
          <a:xfrm>
            <a:off x="499404" y="700307"/>
            <a:ext cx="7899009" cy="4443193"/>
          </a:xfrm>
          <a:prstGeom prst="rect">
            <a:avLst/>
          </a:prstGeom>
        </p:spPr>
      </p:pic>
    </p:spTree>
    <p:extLst>
      <p:ext uri="{BB962C8B-B14F-4D97-AF65-F5344CB8AC3E}">
        <p14:creationId xmlns:p14="http://schemas.microsoft.com/office/powerpoint/2010/main" val="28470338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DB6B8-6DCF-EE78-38E5-F0DECA74502D}"/>
              </a:ext>
            </a:extLst>
          </p:cNvPr>
          <p:cNvSpPr>
            <a:spLocks noGrp="1"/>
          </p:cNvSpPr>
          <p:nvPr>
            <p:ph type="title"/>
          </p:nvPr>
        </p:nvSpPr>
        <p:spPr>
          <a:xfrm>
            <a:off x="745587"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Send OTP &amp; Set New Password </a:t>
            </a:r>
          </a:p>
        </p:txBody>
      </p:sp>
      <p:pic>
        <p:nvPicPr>
          <p:cNvPr id="4" name="Picture 3">
            <a:extLst>
              <a:ext uri="{FF2B5EF4-FFF2-40B4-BE49-F238E27FC236}">
                <a16:creationId xmlns:a16="http://schemas.microsoft.com/office/drawing/2014/main" id="{BCC211A2-EA5B-D48E-5464-35704FF77C24}"/>
              </a:ext>
            </a:extLst>
          </p:cNvPr>
          <p:cNvPicPr>
            <a:picLocks noChangeAspect="1"/>
          </p:cNvPicPr>
          <p:nvPr/>
        </p:nvPicPr>
        <p:blipFill>
          <a:blip r:embed="rId2"/>
          <a:stretch>
            <a:fillRect/>
          </a:stretch>
        </p:blipFill>
        <p:spPr>
          <a:xfrm>
            <a:off x="499404" y="700307"/>
            <a:ext cx="7899009" cy="4443193"/>
          </a:xfrm>
          <a:prstGeom prst="rect">
            <a:avLst/>
          </a:prstGeom>
        </p:spPr>
      </p:pic>
    </p:spTree>
    <p:extLst>
      <p:ext uri="{BB962C8B-B14F-4D97-AF65-F5344CB8AC3E}">
        <p14:creationId xmlns:p14="http://schemas.microsoft.com/office/powerpoint/2010/main" val="24972883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DB6B8-6DCF-EE78-38E5-F0DECA74502D}"/>
              </a:ext>
            </a:extLst>
          </p:cNvPr>
          <p:cNvSpPr>
            <a:spLocks noGrp="1"/>
          </p:cNvSpPr>
          <p:nvPr>
            <p:ph type="title"/>
          </p:nvPr>
        </p:nvSpPr>
        <p:spPr>
          <a:xfrm>
            <a:off x="745587"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User Registration </a:t>
            </a:r>
          </a:p>
        </p:txBody>
      </p:sp>
      <p:pic>
        <p:nvPicPr>
          <p:cNvPr id="5" name="Picture 4">
            <a:extLst>
              <a:ext uri="{FF2B5EF4-FFF2-40B4-BE49-F238E27FC236}">
                <a16:creationId xmlns:a16="http://schemas.microsoft.com/office/drawing/2014/main" id="{5DDC882E-2A50-435C-5102-8E2E98FCE6A3}"/>
              </a:ext>
            </a:extLst>
          </p:cNvPr>
          <p:cNvPicPr>
            <a:picLocks noChangeAspect="1"/>
          </p:cNvPicPr>
          <p:nvPr/>
        </p:nvPicPr>
        <p:blipFill>
          <a:blip r:embed="rId2"/>
          <a:stretch>
            <a:fillRect/>
          </a:stretch>
        </p:blipFill>
        <p:spPr>
          <a:xfrm>
            <a:off x="499404" y="700307"/>
            <a:ext cx="7899009" cy="4443193"/>
          </a:xfrm>
          <a:prstGeom prst="rect">
            <a:avLst/>
          </a:prstGeom>
        </p:spPr>
      </p:pic>
    </p:spTree>
    <p:extLst>
      <p:ext uri="{BB962C8B-B14F-4D97-AF65-F5344CB8AC3E}">
        <p14:creationId xmlns:p14="http://schemas.microsoft.com/office/powerpoint/2010/main" val="42575817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DB6B8-6DCF-EE78-38E5-F0DECA74502D}"/>
              </a:ext>
            </a:extLst>
          </p:cNvPr>
          <p:cNvSpPr>
            <a:spLocks noGrp="1"/>
          </p:cNvSpPr>
          <p:nvPr>
            <p:ph type="title"/>
          </p:nvPr>
        </p:nvSpPr>
        <p:spPr>
          <a:xfrm>
            <a:off x="745587"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All Products </a:t>
            </a:r>
          </a:p>
        </p:txBody>
      </p:sp>
      <p:pic>
        <p:nvPicPr>
          <p:cNvPr id="4" name="Picture 3">
            <a:extLst>
              <a:ext uri="{FF2B5EF4-FFF2-40B4-BE49-F238E27FC236}">
                <a16:creationId xmlns:a16="http://schemas.microsoft.com/office/drawing/2014/main" id="{5B8761A8-D9A5-2832-345A-368432164C68}"/>
              </a:ext>
            </a:extLst>
          </p:cNvPr>
          <p:cNvPicPr>
            <a:picLocks noChangeAspect="1"/>
          </p:cNvPicPr>
          <p:nvPr/>
        </p:nvPicPr>
        <p:blipFill>
          <a:blip r:embed="rId2"/>
          <a:stretch>
            <a:fillRect/>
          </a:stretch>
        </p:blipFill>
        <p:spPr>
          <a:xfrm>
            <a:off x="622495" y="700307"/>
            <a:ext cx="7899009" cy="4443193"/>
          </a:xfrm>
          <a:prstGeom prst="rect">
            <a:avLst/>
          </a:prstGeom>
        </p:spPr>
      </p:pic>
    </p:spTree>
    <p:extLst>
      <p:ext uri="{BB962C8B-B14F-4D97-AF65-F5344CB8AC3E}">
        <p14:creationId xmlns:p14="http://schemas.microsoft.com/office/powerpoint/2010/main" val="28086735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DB6B8-6DCF-EE78-38E5-F0DECA74502D}"/>
              </a:ext>
            </a:extLst>
          </p:cNvPr>
          <p:cNvSpPr>
            <a:spLocks noGrp="1"/>
          </p:cNvSpPr>
          <p:nvPr>
            <p:ph type="title"/>
          </p:nvPr>
        </p:nvSpPr>
        <p:spPr>
          <a:xfrm>
            <a:off x="745587"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Product Detail </a:t>
            </a:r>
          </a:p>
        </p:txBody>
      </p:sp>
      <p:pic>
        <p:nvPicPr>
          <p:cNvPr id="7" name="Picture 6">
            <a:extLst>
              <a:ext uri="{FF2B5EF4-FFF2-40B4-BE49-F238E27FC236}">
                <a16:creationId xmlns:a16="http://schemas.microsoft.com/office/drawing/2014/main" id="{8AB95C83-959D-951F-71AF-59927F8BBE6B}"/>
              </a:ext>
            </a:extLst>
          </p:cNvPr>
          <p:cNvPicPr>
            <a:picLocks noChangeAspect="1"/>
          </p:cNvPicPr>
          <p:nvPr/>
        </p:nvPicPr>
        <p:blipFill>
          <a:blip r:embed="rId2"/>
          <a:stretch>
            <a:fillRect/>
          </a:stretch>
        </p:blipFill>
        <p:spPr>
          <a:xfrm>
            <a:off x="622495" y="700307"/>
            <a:ext cx="7899009" cy="4443193"/>
          </a:xfrm>
          <a:prstGeom prst="rect">
            <a:avLst/>
          </a:prstGeom>
        </p:spPr>
      </p:pic>
    </p:spTree>
    <p:extLst>
      <p:ext uri="{BB962C8B-B14F-4D97-AF65-F5344CB8AC3E}">
        <p14:creationId xmlns:p14="http://schemas.microsoft.com/office/powerpoint/2010/main" val="16046243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DB6B8-6DCF-EE78-38E5-F0DECA74502D}"/>
              </a:ext>
            </a:extLst>
          </p:cNvPr>
          <p:cNvSpPr>
            <a:spLocks noGrp="1"/>
          </p:cNvSpPr>
          <p:nvPr>
            <p:ph type="title"/>
          </p:nvPr>
        </p:nvSpPr>
        <p:spPr>
          <a:xfrm>
            <a:off x="745587"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Product Reviews </a:t>
            </a:r>
          </a:p>
        </p:txBody>
      </p:sp>
      <p:pic>
        <p:nvPicPr>
          <p:cNvPr id="4" name="Picture 3">
            <a:extLst>
              <a:ext uri="{FF2B5EF4-FFF2-40B4-BE49-F238E27FC236}">
                <a16:creationId xmlns:a16="http://schemas.microsoft.com/office/drawing/2014/main" id="{F6C88684-F84E-FF7E-3D58-24BFFAA4E2C9}"/>
              </a:ext>
            </a:extLst>
          </p:cNvPr>
          <p:cNvPicPr>
            <a:picLocks noChangeAspect="1"/>
          </p:cNvPicPr>
          <p:nvPr/>
        </p:nvPicPr>
        <p:blipFill>
          <a:blip r:embed="rId2"/>
          <a:stretch>
            <a:fillRect/>
          </a:stretch>
        </p:blipFill>
        <p:spPr>
          <a:xfrm>
            <a:off x="622495" y="700307"/>
            <a:ext cx="7899009" cy="4443193"/>
          </a:xfrm>
          <a:prstGeom prst="rect">
            <a:avLst/>
          </a:prstGeom>
        </p:spPr>
      </p:pic>
    </p:spTree>
    <p:extLst>
      <p:ext uri="{BB962C8B-B14F-4D97-AF65-F5344CB8AC3E}">
        <p14:creationId xmlns:p14="http://schemas.microsoft.com/office/powerpoint/2010/main" val="3273865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FE954C-6F75-C237-9397-73DF28A745E5}"/>
              </a:ext>
            </a:extLst>
          </p:cNvPr>
          <p:cNvSpPr txBox="1"/>
          <p:nvPr/>
        </p:nvSpPr>
        <p:spPr>
          <a:xfrm>
            <a:off x="1690256" y="124691"/>
            <a:ext cx="4994564" cy="461665"/>
          </a:xfrm>
          <a:prstGeom prst="rect">
            <a:avLst/>
          </a:prstGeom>
          <a:noFill/>
        </p:spPr>
        <p:txBody>
          <a:bodyPr wrap="square" rtlCol="0">
            <a:spAutoFit/>
          </a:bodyPr>
          <a:lstStyle/>
          <a:p>
            <a:pPr algn="ctr"/>
            <a:r>
              <a:rPr lang="en-US" sz="2400" b="1" dirty="0">
                <a:solidFill>
                  <a:schemeClr val="tx1"/>
                </a:solidFill>
                <a:latin typeface="Times New Roman" panose="02020603050405020304" pitchFamily="18" charset="0"/>
                <a:cs typeface="Times New Roman" panose="02020603050405020304" pitchFamily="18" charset="0"/>
              </a:rPr>
              <a:t>Key Players of e-Pharmacy</a:t>
            </a:r>
          </a:p>
        </p:txBody>
      </p:sp>
      <p:sp>
        <p:nvSpPr>
          <p:cNvPr id="4" name="TextBox 3">
            <a:extLst>
              <a:ext uri="{FF2B5EF4-FFF2-40B4-BE49-F238E27FC236}">
                <a16:creationId xmlns:a16="http://schemas.microsoft.com/office/drawing/2014/main" id="{FD6FCDDE-169A-A3BD-437B-D4576D25DDA1}"/>
              </a:ext>
            </a:extLst>
          </p:cNvPr>
          <p:cNvSpPr txBox="1"/>
          <p:nvPr/>
        </p:nvSpPr>
        <p:spPr>
          <a:xfrm>
            <a:off x="129399" y="935182"/>
            <a:ext cx="2292927" cy="2185214"/>
          </a:xfrm>
          <a:prstGeom prst="rect">
            <a:avLst/>
          </a:prstGeom>
          <a:noFill/>
        </p:spPr>
        <p:txBody>
          <a:bodyPr wrap="square" rtlCol="0">
            <a:spAutoFit/>
          </a:bodyPr>
          <a:lstStyle/>
          <a:p>
            <a:pPr marL="285750" indent="-285750">
              <a:buClr>
                <a:schemeClr val="tx1"/>
              </a:buClr>
              <a:buFont typeface="Courier New" panose="02070309020205020404" pitchFamily="49" charset="0"/>
              <a:buChar char="o"/>
            </a:pPr>
            <a:r>
              <a:rPr lang="en-US" sz="1800" dirty="0">
                <a:solidFill>
                  <a:schemeClr val="tx1"/>
                </a:solidFill>
                <a:latin typeface="Lora" pitchFamily="2" charset="0"/>
                <a:cs typeface="Times New Roman" panose="02020603050405020304" pitchFamily="18" charset="0"/>
              </a:rPr>
              <a:t>Netmeds</a:t>
            </a:r>
          </a:p>
          <a:p>
            <a:pPr marL="285750" indent="-285750">
              <a:buClr>
                <a:schemeClr val="tx1"/>
              </a:buClr>
              <a:buFont typeface="Courier New" panose="02070309020205020404" pitchFamily="49" charset="0"/>
              <a:buChar char="o"/>
            </a:pPr>
            <a:r>
              <a:rPr lang="en-US" sz="1800" dirty="0">
                <a:solidFill>
                  <a:schemeClr val="tx1"/>
                </a:solidFill>
                <a:latin typeface="Lora" pitchFamily="2" charset="0"/>
                <a:cs typeface="Times New Roman" panose="02020603050405020304" pitchFamily="18" charset="0"/>
              </a:rPr>
              <a:t>Medplus </a:t>
            </a:r>
          </a:p>
          <a:p>
            <a:pPr marL="285750" indent="-285750">
              <a:buClr>
                <a:schemeClr val="tx1"/>
              </a:buClr>
              <a:buFont typeface="Courier New" panose="02070309020205020404" pitchFamily="49" charset="0"/>
              <a:buChar char="o"/>
            </a:pPr>
            <a:r>
              <a:rPr lang="en-US" sz="1800" dirty="0">
                <a:solidFill>
                  <a:schemeClr val="tx1"/>
                </a:solidFill>
                <a:latin typeface="Lora" pitchFamily="2" charset="0"/>
                <a:cs typeface="Times New Roman" panose="02020603050405020304" pitchFamily="18" charset="0"/>
              </a:rPr>
              <a:t>Pharmeasy </a:t>
            </a:r>
          </a:p>
          <a:p>
            <a:pPr marL="285750" indent="-285750">
              <a:buClr>
                <a:schemeClr val="tx1"/>
              </a:buClr>
              <a:buFont typeface="Courier New" panose="02070309020205020404" pitchFamily="49" charset="0"/>
              <a:buChar char="o"/>
            </a:pPr>
            <a:r>
              <a:rPr lang="en-US" sz="1800" dirty="0">
                <a:solidFill>
                  <a:schemeClr val="tx1"/>
                </a:solidFill>
                <a:latin typeface="Lora" pitchFamily="2" charset="0"/>
                <a:cs typeface="Times New Roman" panose="02020603050405020304" pitchFamily="18" charset="0"/>
              </a:rPr>
              <a:t>Davaindia</a:t>
            </a:r>
          </a:p>
          <a:p>
            <a:pPr marL="285750" indent="-285750">
              <a:buClr>
                <a:schemeClr val="tx1"/>
              </a:buClr>
              <a:buFont typeface="Courier New" panose="02070309020205020404" pitchFamily="49" charset="0"/>
              <a:buChar char="o"/>
            </a:pPr>
            <a:r>
              <a:rPr lang="en-US" sz="1800" dirty="0">
                <a:solidFill>
                  <a:schemeClr val="tx1"/>
                </a:solidFill>
                <a:latin typeface="Lora" pitchFamily="2" charset="0"/>
                <a:cs typeface="Times New Roman" panose="02020603050405020304" pitchFamily="18" charset="0"/>
              </a:rPr>
              <a:t>Apollo Pharmacy</a:t>
            </a:r>
          </a:p>
          <a:p>
            <a:pPr marL="285750" indent="-285750">
              <a:buClr>
                <a:schemeClr val="tx1"/>
              </a:buClr>
              <a:buFont typeface="Courier New" panose="02070309020205020404" pitchFamily="49" charset="0"/>
              <a:buChar char="o"/>
            </a:pPr>
            <a:r>
              <a:rPr lang="en-US" sz="1800" dirty="0">
                <a:solidFill>
                  <a:schemeClr val="tx1"/>
                </a:solidFill>
                <a:latin typeface="Lora" pitchFamily="2" charset="0"/>
                <a:cs typeface="Times New Roman" panose="02020603050405020304" pitchFamily="18" charset="0"/>
              </a:rPr>
              <a:t>1Mg</a:t>
            </a:r>
          </a:p>
          <a:p>
            <a:pPr marL="285750" indent="-285750">
              <a:buClr>
                <a:schemeClr val="bg1"/>
              </a:buClr>
              <a:buFont typeface="Courier New" panose="02070309020205020404" pitchFamily="49" charset="0"/>
              <a:buChar char="o"/>
            </a:pPr>
            <a:endParaRPr lang="en-US" dirty="0">
              <a:solidFill>
                <a:schemeClr val="tx1"/>
              </a:solidFill>
              <a:latin typeface="Times New Roman" panose="02020603050405020304" pitchFamily="18" charset="0"/>
              <a:cs typeface="Times New Roman" panose="02020603050405020304" pitchFamily="18" charset="0"/>
            </a:endParaRPr>
          </a:p>
          <a:p>
            <a:endParaRPr lang="en-US"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2878512-A1EF-516E-FF35-E92D3D086DB0}"/>
              </a:ext>
            </a:extLst>
          </p:cNvPr>
          <p:cNvPicPr>
            <a:picLocks noChangeAspect="1"/>
          </p:cNvPicPr>
          <p:nvPr/>
        </p:nvPicPr>
        <p:blipFill>
          <a:blip r:embed="rId2"/>
          <a:stretch>
            <a:fillRect/>
          </a:stretch>
        </p:blipFill>
        <p:spPr>
          <a:xfrm>
            <a:off x="4992621" y="3319825"/>
            <a:ext cx="1692199" cy="1318858"/>
          </a:xfrm>
          <a:prstGeom prst="rect">
            <a:avLst/>
          </a:prstGeom>
        </p:spPr>
      </p:pic>
      <p:pic>
        <p:nvPicPr>
          <p:cNvPr id="6" name="Picture 5">
            <a:extLst>
              <a:ext uri="{FF2B5EF4-FFF2-40B4-BE49-F238E27FC236}">
                <a16:creationId xmlns:a16="http://schemas.microsoft.com/office/drawing/2014/main" id="{D7E609CA-7A91-4223-CCEB-5EA1E232C847}"/>
              </a:ext>
            </a:extLst>
          </p:cNvPr>
          <p:cNvPicPr>
            <a:picLocks noChangeAspect="1"/>
          </p:cNvPicPr>
          <p:nvPr/>
        </p:nvPicPr>
        <p:blipFill>
          <a:blip r:embed="rId3"/>
          <a:stretch>
            <a:fillRect/>
          </a:stretch>
        </p:blipFill>
        <p:spPr>
          <a:xfrm>
            <a:off x="2422326" y="3319825"/>
            <a:ext cx="2665057" cy="1576091"/>
          </a:xfrm>
          <a:prstGeom prst="rect">
            <a:avLst/>
          </a:prstGeom>
        </p:spPr>
      </p:pic>
      <p:pic>
        <p:nvPicPr>
          <p:cNvPr id="7" name="Picture 6">
            <a:extLst>
              <a:ext uri="{FF2B5EF4-FFF2-40B4-BE49-F238E27FC236}">
                <a16:creationId xmlns:a16="http://schemas.microsoft.com/office/drawing/2014/main" id="{D8A7283F-3CF4-0EFB-78F7-CA72A1B36217}"/>
              </a:ext>
            </a:extLst>
          </p:cNvPr>
          <p:cNvPicPr>
            <a:picLocks noChangeAspect="1"/>
          </p:cNvPicPr>
          <p:nvPr/>
        </p:nvPicPr>
        <p:blipFill>
          <a:blip r:embed="rId4"/>
          <a:stretch>
            <a:fillRect/>
          </a:stretch>
        </p:blipFill>
        <p:spPr>
          <a:xfrm>
            <a:off x="2704128" y="2382981"/>
            <a:ext cx="2101455" cy="986076"/>
          </a:xfrm>
          <a:prstGeom prst="rect">
            <a:avLst/>
          </a:prstGeom>
        </p:spPr>
      </p:pic>
      <p:pic>
        <p:nvPicPr>
          <p:cNvPr id="8" name="Picture 7">
            <a:extLst>
              <a:ext uri="{FF2B5EF4-FFF2-40B4-BE49-F238E27FC236}">
                <a16:creationId xmlns:a16="http://schemas.microsoft.com/office/drawing/2014/main" id="{FDA7C193-521E-E8AC-AA64-1A992BF72EA8}"/>
              </a:ext>
            </a:extLst>
          </p:cNvPr>
          <p:cNvPicPr>
            <a:picLocks noChangeAspect="1"/>
          </p:cNvPicPr>
          <p:nvPr/>
        </p:nvPicPr>
        <p:blipFill>
          <a:blip r:embed="rId5"/>
          <a:stretch>
            <a:fillRect/>
          </a:stretch>
        </p:blipFill>
        <p:spPr>
          <a:xfrm>
            <a:off x="2704128" y="727364"/>
            <a:ext cx="2212248" cy="1655618"/>
          </a:xfrm>
          <a:prstGeom prst="rect">
            <a:avLst/>
          </a:prstGeom>
        </p:spPr>
      </p:pic>
      <p:pic>
        <p:nvPicPr>
          <p:cNvPr id="9" name="Picture 8">
            <a:extLst>
              <a:ext uri="{FF2B5EF4-FFF2-40B4-BE49-F238E27FC236}">
                <a16:creationId xmlns:a16="http://schemas.microsoft.com/office/drawing/2014/main" id="{E221B5BB-E80F-F75D-1436-C12CA1C8D682}"/>
              </a:ext>
            </a:extLst>
          </p:cNvPr>
          <p:cNvPicPr>
            <a:picLocks noChangeAspect="1"/>
          </p:cNvPicPr>
          <p:nvPr/>
        </p:nvPicPr>
        <p:blipFill>
          <a:blip r:embed="rId6"/>
          <a:stretch>
            <a:fillRect/>
          </a:stretch>
        </p:blipFill>
        <p:spPr>
          <a:xfrm>
            <a:off x="4703892" y="1164246"/>
            <a:ext cx="2101456" cy="732951"/>
          </a:xfrm>
          <a:prstGeom prst="rect">
            <a:avLst/>
          </a:prstGeom>
        </p:spPr>
      </p:pic>
      <p:pic>
        <p:nvPicPr>
          <p:cNvPr id="10" name="Picture 9">
            <a:extLst>
              <a:ext uri="{FF2B5EF4-FFF2-40B4-BE49-F238E27FC236}">
                <a16:creationId xmlns:a16="http://schemas.microsoft.com/office/drawing/2014/main" id="{B6D05FC2-C2AF-0A03-B1FB-CAB933A98D17}"/>
              </a:ext>
            </a:extLst>
          </p:cNvPr>
          <p:cNvPicPr>
            <a:picLocks noChangeAspect="1"/>
          </p:cNvPicPr>
          <p:nvPr/>
        </p:nvPicPr>
        <p:blipFill>
          <a:blip r:embed="rId7"/>
          <a:stretch>
            <a:fillRect/>
          </a:stretch>
        </p:blipFill>
        <p:spPr>
          <a:xfrm>
            <a:off x="4805583" y="1919955"/>
            <a:ext cx="2419562" cy="1403586"/>
          </a:xfrm>
          <a:prstGeom prst="rect">
            <a:avLst/>
          </a:prstGeom>
        </p:spPr>
      </p:pic>
    </p:spTree>
    <p:extLst>
      <p:ext uri="{BB962C8B-B14F-4D97-AF65-F5344CB8AC3E}">
        <p14:creationId xmlns:p14="http://schemas.microsoft.com/office/powerpoint/2010/main" val="5971080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DB6B8-6DCF-EE78-38E5-F0DECA74502D}"/>
              </a:ext>
            </a:extLst>
          </p:cNvPr>
          <p:cNvSpPr>
            <a:spLocks noGrp="1"/>
          </p:cNvSpPr>
          <p:nvPr>
            <p:ph type="title"/>
          </p:nvPr>
        </p:nvSpPr>
        <p:spPr>
          <a:xfrm>
            <a:off x="745587"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Search Page</a:t>
            </a:r>
          </a:p>
        </p:txBody>
      </p:sp>
      <p:pic>
        <p:nvPicPr>
          <p:cNvPr id="5" name="Picture 4">
            <a:extLst>
              <a:ext uri="{FF2B5EF4-FFF2-40B4-BE49-F238E27FC236}">
                <a16:creationId xmlns:a16="http://schemas.microsoft.com/office/drawing/2014/main" id="{A47BB163-5DB1-5D50-C6C1-8EDE603783B7}"/>
              </a:ext>
            </a:extLst>
          </p:cNvPr>
          <p:cNvPicPr>
            <a:picLocks noChangeAspect="1"/>
          </p:cNvPicPr>
          <p:nvPr/>
        </p:nvPicPr>
        <p:blipFill>
          <a:blip r:embed="rId2"/>
          <a:stretch>
            <a:fillRect/>
          </a:stretch>
        </p:blipFill>
        <p:spPr>
          <a:xfrm>
            <a:off x="745586" y="700307"/>
            <a:ext cx="7899009" cy="4443193"/>
          </a:xfrm>
          <a:prstGeom prst="rect">
            <a:avLst/>
          </a:prstGeom>
        </p:spPr>
      </p:pic>
    </p:spTree>
    <p:extLst>
      <p:ext uri="{BB962C8B-B14F-4D97-AF65-F5344CB8AC3E}">
        <p14:creationId xmlns:p14="http://schemas.microsoft.com/office/powerpoint/2010/main" val="42427881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DB6B8-6DCF-EE78-38E5-F0DECA74502D}"/>
              </a:ext>
            </a:extLst>
          </p:cNvPr>
          <p:cNvSpPr>
            <a:spLocks noGrp="1"/>
          </p:cNvSpPr>
          <p:nvPr>
            <p:ph type="title"/>
          </p:nvPr>
        </p:nvSpPr>
        <p:spPr>
          <a:xfrm>
            <a:off x="745587"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Searching Error </a:t>
            </a:r>
          </a:p>
        </p:txBody>
      </p:sp>
      <p:pic>
        <p:nvPicPr>
          <p:cNvPr id="5" name="Picture 4">
            <a:extLst>
              <a:ext uri="{FF2B5EF4-FFF2-40B4-BE49-F238E27FC236}">
                <a16:creationId xmlns:a16="http://schemas.microsoft.com/office/drawing/2014/main" id="{93AB12ED-1D04-D769-A908-F0E5959A52E5}"/>
              </a:ext>
            </a:extLst>
          </p:cNvPr>
          <p:cNvPicPr>
            <a:picLocks noChangeAspect="1"/>
          </p:cNvPicPr>
          <p:nvPr/>
        </p:nvPicPr>
        <p:blipFill>
          <a:blip r:embed="rId2"/>
          <a:stretch>
            <a:fillRect/>
          </a:stretch>
        </p:blipFill>
        <p:spPr>
          <a:xfrm>
            <a:off x="745587" y="700307"/>
            <a:ext cx="7899009" cy="4443193"/>
          </a:xfrm>
          <a:prstGeom prst="rect">
            <a:avLst/>
          </a:prstGeom>
        </p:spPr>
      </p:pic>
    </p:spTree>
    <p:extLst>
      <p:ext uri="{BB962C8B-B14F-4D97-AF65-F5344CB8AC3E}">
        <p14:creationId xmlns:p14="http://schemas.microsoft.com/office/powerpoint/2010/main" val="20789321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DB6B8-6DCF-EE78-38E5-F0DECA74502D}"/>
              </a:ext>
            </a:extLst>
          </p:cNvPr>
          <p:cNvSpPr>
            <a:spLocks noGrp="1"/>
          </p:cNvSpPr>
          <p:nvPr>
            <p:ph type="title"/>
          </p:nvPr>
        </p:nvSpPr>
        <p:spPr>
          <a:xfrm>
            <a:off x="745587"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Add to Cart in Product </a:t>
            </a:r>
          </a:p>
        </p:txBody>
      </p:sp>
      <p:pic>
        <p:nvPicPr>
          <p:cNvPr id="5" name="Picture 4">
            <a:extLst>
              <a:ext uri="{FF2B5EF4-FFF2-40B4-BE49-F238E27FC236}">
                <a16:creationId xmlns:a16="http://schemas.microsoft.com/office/drawing/2014/main" id="{8E6B41CA-0B76-1A4F-BE70-8FED581B7AB2}"/>
              </a:ext>
            </a:extLst>
          </p:cNvPr>
          <p:cNvPicPr>
            <a:picLocks noChangeAspect="1"/>
          </p:cNvPicPr>
          <p:nvPr/>
        </p:nvPicPr>
        <p:blipFill>
          <a:blip r:embed="rId2"/>
          <a:stretch>
            <a:fillRect/>
          </a:stretch>
        </p:blipFill>
        <p:spPr>
          <a:xfrm>
            <a:off x="499404" y="700307"/>
            <a:ext cx="7899009" cy="4443193"/>
          </a:xfrm>
          <a:prstGeom prst="rect">
            <a:avLst/>
          </a:prstGeom>
        </p:spPr>
      </p:pic>
    </p:spTree>
    <p:extLst>
      <p:ext uri="{BB962C8B-B14F-4D97-AF65-F5344CB8AC3E}">
        <p14:creationId xmlns:p14="http://schemas.microsoft.com/office/powerpoint/2010/main" val="217853374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DB6B8-6DCF-EE78-38E5-F0DECA74502D}"/>
              </a:ext>
            </a:extLst>
          </p:cNvPr>
          <p:cNvSpPr>
            <a:spLocks noGrp="1"/>
          </p:cNvSpPr>
          <p:nvPr>
            <p:ph type="title"/>
          </p:nvPr>
        </p:nvSpPr>
        <p:spPr>
          <a:xfrm>
            <a:off x="745587"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Checkout </a:t>
            </a:r>
          </a:p>
        </p:txBody>
      </p:sp>
      <p:pic>
        <p:nvPicPr>
          <p:cNvPr id="5" name="Picture 4">
            <a:extLst>
              <a:ext uri="{FF2B5EF4-FFF2-40B4-BE49-F238E27FC236}">
                <a16:creationId xmlns:a16="http://schemas.microsoft.com/office/drawing/2014/main" id="{334EBB22-74BC-7367-6034-E1636D9CB0D0}"/>
              </a:ext>
            </a:extLst>
          </p:cNvPr>
          <p:cNvPicPr>
            <a:picLocks noChangeAspect="1"/>
          </p:cNvPicPr>
          <p:nvPr/>
        </p:nvPicPr>
        <p:blipFill>
          <a:blip r:embed="rId2"/>
          <a:stretch>
            <a:fillRect/>
          </a:stretch>
        </p:blipFill>
        <p:spPr>
          <a:xfrm>
            <a:off x="499404" y="700307"/>
            <a:ext cx="7899009" cy="4443193"/>
          </a:xfrm>
          <a:prstGeom prst="rect">
            <a:avLst/>
          </a:prstGeom>
        </p:spPr>
      </p:pic>
    </p:spTree>
    <p:extLst>
      <p:ext uri="{BB962C8B-B14F-4D97-AF65-F5344CB8AC3E}">
        <p14:creationId xmlns:p14="http://schemas.microsoft.com/office/powerpoint/2010/main" val="29237970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DB6B8-6DCF-EE78-38E5-F0DECA74502D}"/>
              </a:ext>
            </a:extLst>
          </p:cNvPr>
          <p:cNvSpPr>
            <a:spLocks noGrp="1"/>
          </p:cNvSpPr>
          <p:nvPr>
            <p:ph type="title"/>
          </p:nvPr>
        </p:nvSpPr>
        <p:spPr>
          <a:xfrm>
            <a:off x="745587"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Place Order </a:t>
            </a:r>
          </a:p>
        </p:txBody>
      </p:sp>
      <p:pic>
        <p:nvPicPr>
          <p:cNvPr id="4" name="Picture 3">
            <a:extLst>
              <a:ext uri="{FF2B5EF4-FFF2-40B4-BE49-F238E27FC236}">
                <a16:creationId xmlns:a16="http://schemas.microsoft.com/office/drawing/2014/main" id="{BF7B8B8B-A0E3-59AA-98D9-3763B8066751}"/>
              </a:ext>
            </a:extLst>
          </p:cNvPr>
          <p:cNvPicPr>
            <a:picLocks noChangeAspect="1"/>
          </p:cNvPicPr>
          <p:nvPr/>
        </p:nvPicPr>
        <p:blipFill>
          <a:blip r:embed="rId2"/>
          <a:stretch>
            <a:fillRect/>
          </a:stretch>
        </p:blipFill>
        <p:spPr>
          <a:xfrm>
            <a:off x="622495" y="700307"/>
            <a:ext cx="7899009" cy="4443193"/>
          </a:xfrm>
          <a:prstGeom prst="rect">
            <a:avLst/>
          </a:prstGeom>
        </p:spPr>
      </p:pic>
    </p:spTree>
    <p:extLst>
      <p:ext uri="{BB962C8B-B14F-4D97-AF65-F5344CB8AC3E}">
        <p14:creationId xmlns:p14="http://schemas.microsoft.com/office/powerpoint/2010/main" val="38345418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DB6B8-6DCF-EE78-38E5-F0DECA74502D}"/>
              </a:ext>
            </a:extLst>
          </p:cNvPr>
          <p:cNvSpPr>
            <a:spLocks noGrp="1"/>
          </p:cNvSpPr>
          <p:nvPr>
            <p:ph type="title"/>
          </p:nvPr>
        </p:nvSpPr>
        <p:spPr>
          <a:xfrm>
            <a:off x="745587"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User Detail </a:t>
            </a:r>
          </a:p>
        </p:txBody>
      </p:sp>
      <p:pic>
        <p:nvPicPr>
          <p:cNvPr id="4" name="Picture 3">
            <a:extLst>
              <a:ext uri="{FF2B5EF4-FFF2-40B4-BE49-F238E27FC236}">
                <a16:creationId xmlns:a16="http://schemas.microsoft.com/office/drawing/2014/main" id="{5CEE0492-12BA-AD3D-8A92-8A26644C5858}"/>
              </a:ext>
            </a:extLst>
          </p:cNvPr>
          <p:cNvPicPr>
            <a:picLocks noChangeAspect="1"/>
          </p:cNvPicPr>
          <p:nvPr/>
        </p:nvPicPr>
        <p:blipFill>
          <a:blip r:embed="rId2"/>
          <a:stretch>
            <a:fillRect/>
          </a:stretch>
        </p:blipFill>
        <p:spPr>
          <a:xfrm>
            <a:off x="499404" y="700307"/>
            <a:ext cx="7899009" cy="4443193"/>
          </a:xfrm>
          <a:prstGeom prst="rect">
            <a:avLst/>
          </a:prstGeom>
        </p:spPr>
      </p:pic>
    </p:spTree>
    <p:extLst>
      <p:ext uri="{BB962C8B-B14F-4D97-AF65-F5344CB8AC3E}">
        <p14:creationId xmlns:p14="http://schemas.microsoft.com/office/powerpoint/2010/main" val="22721024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DB6B8-6DCF-EE78-38E5-F0DECA74502D}"/>
              </a:ext>
            </a:extLst>
          </p:cNvPr>
          <p:cNvSpPr>
            <a:spLocks noGrp="1"/>
          </p:cNvSpPr>
          <p:nvPr>
            <p:ph type="title"/>
          </p:nvPr>
        </p:nvSpPr>
        <p:spPr>
          <a:xfrm>
            <a:off x="745587"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Update User Detail </a:t>
            </a:r>
          </a:p>
        </p:txBody>
      </p:sp>
      <p:pic>
        <p:nvPicPr>
          <p:cNvPr id="6" name="Picture 5">
            <a:extLst>
              <a:ext uri="{FF2B5EF4-FFF2-40B4-BE49-F238E27FC236}">
                <a16:creationId xmlns:a16="http://schemas.microsoft.com/office/drawing/2014/main" id="{C8C95832-C5F0-157B-8CFF-14890C1B7E85}"/>
              </a:ext>
            </a:extLst>
          </p:cNvPr>
          <p:cNvPicPr>
            <a:picLocks noChangeAspect="1"/>
          </p:cNvPicPr>
          <p:nvPr/>
        </p:nvPicPr>
        <p:blipFill>
          <a:blip r:embed="rId2"/>
          <a:stretch>
            <a:fillRect/>
          </a:stretch>
        </p:blipFill>
        <p:spPr>
          <a:xfrm>
            <a:off x="499404" y="700307"/>
            <a:ext cx="7899009" cy="4443193"/>
          </a:xfrm>
          <a:prstGeom prst="rect">
            <a:avLst/>
          </a:prstGeom>
        </p:spPr>
      </p:pic>
    </p:spTree>
    <p:extLst>
      <p:ext uri="{BB962C8B-B14F-4D97-AF65-F5344CB8AC3E}">
        <p14:creationId xmlns:p14="http://schemas.microsoft.com/office/powerpoint/2010/main" val="42070750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DB6B8-6DCF-EE78-38E5-F0DECA74502D}"/>
              </a:ext>
            </a:extLst>
          </p:cNvPr>
          <p:cNvSpPr>
            <a:spLocks noGrp="1"/>
          </p:cNvSpPr>
          <p:nvPr>
            <p:ph type="title"/>
          </p:nvPr>
        </p:nvSpPr>
        <p:spPr>
          <a:xfrm>
            <a:off x="745587"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All Orders By User</a:t>
            </a:r>
          </a:p>
        </p:txBody>
      </p:sp>
      <p:pic>
        <p:nvPicPr>
          <p:cNvPr id="5" name="Picture 4">
            <a:extLst>
              <a:ext uri="{FF2B5EF4-FFF2-40B4-BE49-F238E27FC236}">
                <a16:creationId xmlns:a16="http://schemas.microsoft.com/office/drawing/2014/main" id="{04297446-BC8A-A9AA-69EB-B37FAEEF5CA3}"/>
              </a:ext>
            </a:extLst>
          </p:cNvPr>
          <p:cNvPicPr>
            <a:picLocks noChangeAspect="1"/>
          </p:cNvPicPr>
          <p:nvPr/>
        </p:nvPicPr>
        <p:blipFill>
          <a:blip r:embed="rId2"/>
          <a:stretch>
            <a:fillRect/>
          </a:stretch>
        </p:blipFill>
        <p:spPr>
          <a:xfrm>
            <a:off x="663677" y="746637"/>
            <a:ext cx="7816645" cy="4396863"/>
          </a:xfrm>
          <a:prstGeom prst="rect">
            <a:avLst/>
          </a:prstGeom>
        </p:spPr>
      </p:pic>
    </p:spTree>
    <p:extLst>
      <p:ext uri="{BB962C8B-B14F-4D97-AF65-F5344CB8AC3E}">
        <p14:creationId xmlns:p14="http://schemas.microsoft.com/office/powerpoint/2010/main" val="17328918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DB6B8-6DCF-EE78-38E5-F0DECA74502D}"/>
              </a:ext>
            </a:extLst>
          </p:cNvPr>
          <p:cNvSpPr>
            <a:spLocks noGrp="1"/>
          </p:cNvSpPr>
          <p:nvPr>
            <p:ph type="title"/>
          </p:nvPr>
        </p:nvSpPr>
        <p:spPr>
          <a:xfrm>
            <a:off x="745587" y="0"/>
            <a:ext cx="7899009" cy="700307"/>
          </a:xfrm>
        </p:spPr>
        <p:txBody>
          <a:bodyPr/>
          <a:lstStyle/>
          <a:p>
            <a:r>
              <a:rPr lang="en-US" sz="3200"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Invoice</a:t>
            </a:r>
          </a:p>
        </p:txBody>
      </p:sp>
      <p:pic>
        <p:nvPicPr>
          <p:cNvPr id="4" name="Picture 3">
            <a:extLst>
              <a:ext uri="{FF2B5EF4-FFF2-40B4-BE49-F238E27FC236}">
                <a16:creationId xmlns:a16="http://schemas.microsoft.com/office/drawing/2014/main" id="{DAA5C784-A33B-5453-458D-1273A0C2E7BF}"/>
              </a:ext>
            </a:extLst>
          </p:cNvPr>
          <p:cNvPicPr>
            <a:picLocks noChangeAspect="1"/>
          </p:cNvPicPr>
          <p:nvPr/>
        </p:nvPicPr>
        <p:blipFill>
          <a:blip r:embed="rId2"/>
          <a:stretch>
            <a:fillRect/>
          </a:stretch>
        </p:blipFill>
        <p:spPr>
          <a:xfrm>
            <a:off x="622495" y="648687"/>
            <a:ext cx="7899010" cy="4443193"/>
          </a:xfrm>
          <a:prstGeom prst="rect">
            <a:avLst/>
          </a:prstGeom>
        </p:spPr>
      </p:pic>
    </p:spTree>
    <p:extLst>
      <p:ext uri="{BB962C8B-B14F-4D97-AF65-F5344CB8AC3E}">
        <p14:creationId xmlns:p14="http://schemas.microsoft.com/office/powerpoint/2010/main" val="17375639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32;p33">
            <a:extLst>
              <a:ext uri="{FF2B5EF4-FFF2-40B4-BE49-F238E27FC236}">
                <a16:creationId xmlns:a16="http://schemas.microsoft.com/office/drawing/2014/main" id="{A2EAF724-4897-E9E7-C100-769B08D5E895}"/>
              </a:ext>
            </a:extLst>
          </p:cNvPr>
          <p:cNvSpPr txBox="1">
            <a:spLocks noGrp="1"/>
          </p:cNvSpPr>
          <p:nvPr>
            <p:ph type="title"/>
          </p:nvPr>
        </p:nvSpPr>
        <p:spPr>
          <a:xfrm>
            <a:off x="2512601" y="409575"/>
            <a:ext cx="4114800" cy="32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u="sng" dirty="0"/>
              <a:t>Future Enhancement</a:t>
            </a:r>
            <a:endParaRPr u="sng" dirty="0"/>
          </a:p>
        </p:txBody>
      </p:sp>
      <p:sp>
        <p:nvSpPr>
          <p:cNvPr id="4" name="Google Shape;932;p33">
            <a:extLst>
              <a:ext uri="{FF2B5EF4-FFF2-40B4-BE49-F238E27FC236}">
                <a16:creationId xmlns:a16="http://schemas.microsoft.com/office/drawing/2014/main" id="{124979C9-50A7-4CBD-ED2C-8B1F8E55F4DF}"/>
              </a:ext>
            </a:extLst>
          </p:cNvPr>
          <p:cNvSpPr txBox="1">
            <a:spLocks/>
          </p:cNvSpPr>
          <p:nvPr/>
        </p:nvSpPr>
        <p:spPr>
          <a:xfrm>
            <a:off x="1286026" y="1194616"/>
            <a:ext cx="6235651" cy="3694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pPr marL="285750" indent="-285750" algn="just">
              <a:lnSpc>
                <a:spcPct val="150000"/>
              </a:lnSpc>
              <a:buFont typeface="Arial" panose="020B0604020202020204" pitchFamily="34" charset="0"/>
              <a:buChar char="•"/>
            </a:pPr>
            <a:r>
              <a:rPr lang="en-US" sz="1800" dirty="0">
                <a:latin typeface="Bookman Old Style" panose="02050604050505020204" pitchFamily="18" charset="0"/>
              </a:rPr>
              <a:t>Order Tracking</a:t>
            </a:r>
          </a:p>
          <a:p>
            <a:pPr marL="285750" indent="-285750" algn="just">
              <a:lnSpc>
                <a:spcPct val="150000"/>
              </a:lnSpc>
              <a:buFont typeface="Arial" panose="020B0604020202020204" pitchFamily="34" charset="0"/>
              <a:buChar char="•"/>
            </a:pPr>
            <a:r>
              <a:rPr lang="en-US" sz="1800" dirty="0">
                <a:latin typeface="Bookman Old Style" panose="02050604050505020204" pitchFamily="18" charset="0"/>
              </a:rPr>
              <a:t>Find the nearest Store</a:t>
            </a:r>
          </a:p>
          <a:p>
            <a:pPr marL="285750" indent="-285750" algn="just">
              <a:lnSpc>
                <a:spcPct val="150000"/>
              </a:lnSpc>
              <a:buFont typeface="Arial" panose="020B0604020202020204" pitchFamily="34" charset="0"/>
              <a:buChar char="•"/>
            </a:pPr>
            <a:r>
              <a:rPr lang="en-US" sz="1800" dirty="0">
                <a:latin typeface="Bookman Old Style" panose="02050604050505020204" pitchFamily="18" charset="0"/>
              </a:rPr>
              <a:t>Prescription Upload</a:t>
            </a:r>
          </a:p>
          <a:p>
            <a:pPr marL="285750" indent="-285750" algn="just">
              <a:lnSpc>
                <a:spcPct val="150000"/>
              </a:lnSpc>
              <a:buFont typeface="Arial" panose="020B0604020202020204" pitchFamily="34" charset="0"/>
              <a:buChar char="•"/>
            </a:pPr>
            <a:r>
              <a:rPr lang="en-US" sz="1800" dirty="0">
                <a:latin typeface="Bookman Old Style" panose="02050604050505020204" pitchFamily="18" charset="0"/>
              </a:rPr>
              <a:t>Coupon code</a:t>
            </a:r>
          </a:p>
          <a:p>
            <a:pPr marL="285750" indent="-285750" algn="just">
              <a:lnSpc>
                <a:spcPct val="150000"/>
              </a:lnSpc>
              <a:buFont typeface="Arial" panose="020B0604020202020204" pitchFamily="34" charset="0"/>
              <a:buChar char="•"/>
            </a:pPr>
            <a:r>
              <a:rPr lang="en-US" sz="1800" dirty="0">
                <a:latin typeface="Bookman Old Style" panose="02050604050505020204" pitchFamily="18" charset="0"/>
              </a:rPr>
              <a:t>Cash on delivery</a:t>
            </a:r>
          </a:p>
          <a:p>
            <a:pPr marL="285750" indent="-285750" algn="just">
              <a:lnSpc>
                <a:spcPct val="150000"/>
              </a:lnSpc>
              <a:buFont typeface="Arial" panose="020B0604020202020204" pitchFamily="34" charset="0"/>
              <a:buChar char="•"/>
            </a:pPr>
            <a:r>
              <a:rPr lang="en-US" sz="1800" dirty="0">
                <a:latin typeface="Bookman Old Style" panose="02050604050505020204" pitchFamily="18" charset="0"/>
              </a:rPr>
              <a:t>Delivery Boy</a:t>
            </a:r>
          </a:p>
          <a:p>
            <a:pPr marL="285750" indent="-285750" algn="just">
              <a:lnSpc>
                <a:spcPct val="150000"/>
              </a:lnSpc>
              <a:buFont typeface="Arial" panose="020B0604020202020204" pitchFamily="34" charset="0"/>
              <a:buChar char="•"/>
            </a:pPr>
            <a:endParaRPr lang="en-US" sz="1800" dirty="0">
              <a:latin typeface="Bookman Old Style" panose="02050604050505020204" pitchFamily="18" charset="0"/>
            </a:endParaRPr>
          </a:p>
          <a:p>
            <a:pPr marL="285750" indent="-285750" algn="just">
              <a:lnSpc>
                <a:spcPct val="150000"/>
              </a:lnSpc>
              <a:buFont typeface="Arial" panose="020B0604020202020204" pitchFamily="34" charset="0"/>
              <a:buChar char="•"/>
            </a:pPr>
            <a:endParaRPr lang="en-US" sz="1800" dirty="0">
              <a:latin typeface="Bookman Old Style" panose="02050604050505020204" pitchFamily="18" charset="0"/>
            </a:endParaRPr>
          </a:p>
          <a:p>
            <a:pPr marL="285750" indent="-285750" algn="l">
              <a:buFont typeface="Arial" panose="020B0604020202020204" pitchFamily="34" charset="0"/>
              <a:buChar char="•"/>
            </a:pPr>
            <a:endParaRPr lang="en-US" sz="1800" dirty="0">
              <a:latin typeface="Bookman Old Style" panose="02050604050505020204" pitchFamily="18" charset="0"/>
            </a:endParaRPr>
          </a:p>
        </p:txBody>
      </p:sp>
    </p:spTree>
    <p:extLst>
      <p:ext uri="{BB962C8B-B14F-4D97-AF65-F5344CB8AC3E}">
        <p14:creationId xmlns:p14="http://schemas.microsoft.com/office/powerpoint/2010/main" val="219345920"/>
      </p:ext>
    </p:extLst>
  </p:cSld>
  <p:clrMapOvr>
    <a:masterClrMapping/>
  </p:clrMapOvr>
</p:sld>
</file>

<file path=ppt/theme/theme1.xml><?xml version="1.0" encoding="utf-8"?>
<a:theme xmlns:a="http://schemas.openxmlformats.org/drawingml/2006/main" name="E-Commerce Infographics by Slidesgo">
  <a:themeElements>
    <a:clrScheme name="Simple Light">
      <a:dk1>
        <a:srgbClr val="000000"/>
      </a:dk1>
      <a:lt1>
        <a:srgbClr val="FFFFFF"/>
      </a:lt1>
      <a:dk2>
        <a:srgbClr val="929292"/>
      </a:dk2>
      <a:lt2>
        <a:srgbClr val="CFCFCF"/>
      </a:lt2>
      <a:accent1>
        <a:srgbClr val="C0C55F"/>
      </a:accent1>
      <a:accent2>
        <a:srgbClr val="39B6B5"/>
      </a:accent2>
      <a:accent3>
        <a:srgbClr val="B878C2"/>
      </a:accent3>
      <a:accent4>
        <a:srgbClr val="957FCA"/>
      </a:accent4>
      <a:accent5>
        <a:srgbClr val="6639A8"/>
      </a:accent5>
      <a:accent6>
        <a:srgbClr val="4C0768"/>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9CFC2DC-8D15-4FF8-BA67-C5B2877B5CE5}">
  <we:reference id="wa104178141" version="4.3.3.0" store="en-US" storeType="OMEX"/>
  <we:alternateReferences>
    <we:reference id="wa104178141" version="4.3.3.0" store="WA10417814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6849</TotalTime>
  <Words>2144</Words>
  <Application>Microsoft Office PowerPoint</Application>
  <PresentationFormat>On-screen Show (16:9)</PresentationFormat>
  <Paragraphs>388</Paragraphs>
  <Slides>99</Slides>
  <Notes>10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99</vt:i4>
      </vt:variant>
    </vt:vector>
  </HeadingPairs>
  <TitlesOfParts>
    <vt:vector size="112" baseType="lpstr">
      <vt:lpstr>Roboto</vt:lpstr>
      <vt:lpstr>Microsoft Sans Serif</vt:lpstr>
      <vt:lpstr>Open Sans</vt:lpstr>
      <vt:lpstr>Oswald</vt:lpstr>
      <vt:lpstr>Calibri</vt:lpstr>
      <vt:lpstr>Fira Sans Extra Condensed Medium</vt:lpstr>
      <vt:lpstr>Wingdings</vt:lpstr>
      <vt:lpstr>Times New Roman</vt:lpstr>
      <vt:lpstr>Courier New</vt:lpstr>
      <vt:lpstr>Bookman Old Style</vt:lpstr>
      <vt:lpstr>Arial</vt:lpstr>
      <vt:lpstr>Lora</vt:lpstr>
      <vt:lpstr>E-Commerce Infographics by Slidesgo</vt:lpstr>
      <vt:lpstr>PowerPoint Presentation</vt:lpstr>
      <vt:lpstr>PowerPoint Presentation</vt:lpstr>
      <vt:lpstr>MEDICS</vt:lpstr>
      <vt:lpstr>Index</vt:lpstr>
      <vt:lpstr>PowerPoint Presentation</vt:lpstr>
      <vt:lpstr>PowerPoint Presentation</vt:lpstr>
      <vt:lpstr>PowerPoint Presentation</vt:lpstr>
      <vt:lpstr>PowerPoint Presentation</vt:lpstr>
      <vt:lpstr>PowerPoint Presentation</vt:lpstr>
      <vt:lpstr>Types:</vt:lpstr>
      <vt:lpstr>Inventory Based Model</vt:lpstr>
      <vt:lpstr>Market-place Model</vt:lpstr>
      <vt:lpstr>PowerPoint Presentation</vt:lpstr>
      <vt:lpstr>PowerPoint Presentation</vt:lpstr>
      <vt:lpstr>PowerPoint Presentation</vt:lpstr>
      <vt:lpstr>PowerPoint Presentation</vt:lpstr>
      <vt:lpstr>How it Works.</vt:lpstr>
      <vt:lpstr>InterConnection</vt:lpstr>
      <vt:lpstr>Medics Process</vt:lpstr>
      <vt:lpstr>PowerPoint Presentation</vt:lpstr>
      <vt:lpstr>Project Profile:</vt:lpstr>
      <vt:lpstr>Existing System</vt:lpstr>
      <vt:lpstr>PowerPoint Presentation</vt:lpstr>
      <vt:lpstr>Proposed System</vt:lpstr>
      <vt:lpstr>PowerPoint Presentation</vt:lpstr>
      <vt:lpstr>PowerPoint Presentation</vt:lpstr>
      <vt:lpstr>PowerPoint Presentation</vt:lpstr>
      <vt:lpstr>Tools And Technology</vt:lpstr>
      <vt:lpstr>PowerPoint Presentation</vt:lpstr>
      <vt:lpstr>Admin Login Error  </vt:lpstr>
      <vt:lpstr>Admin Login Successfully </vt:lpstr>
      <vt:lpstr>Admin Forgot Password</vt:lpstr>
      <vt:lpstr>Admin Send OTP &amp; New Password</vt:lpstr>
      <vt:lpstr>Dashboard of Admin</vt:lpstr>
      <vt:lpstr>Vendors</vt:lpstr>
      <vt:lpstr>Add Vendor </vt:lpstr>
      <vt:lpstr>Add Store </vt:lpstr>
      <vt:lpstr>Users</vt:lpstr>
      <vt:lpstr>Customers </vt:lpstr>
      <vt:lpstr>User Details</vt:lpstr>
      <vt:lpstr>Admin User’s all products</vt:lpstr>
      <vt:lpstr>Report By Date</vt:lpstr>
      <vt:lpstr>Report By Vendor</vt:lpstr>
      <vt:lpstr>Report By Product</vt:lpstr>
      <vt:lpstr>Report By Area</vt:lpstr>
      <vt:lpstr>Categorys</vt:lpstr>
      <vt:lpstr>Add Category</vt:lpstr>
      <vt:lpstr>Update Category</vt:lpstr>
      <vt:lpstr>Sub Categorys</vt:lpstr>
      <vt:lpstr>Add Sub Category</vt:lpstr>
      <vt:lpstr>Update Sub Category</vt:lpstr>
      <vt:lpstr>Sub Sub Categorys</vt:lpstr>
      <vt:lpstr>Add Sub Sub Category</vt:lpstr>
      <vt:lpstr> Update Sub Sub Category</vt:lpstr>
      <vt:lpstr> Products </vt:lpstr>
      <vt:lpstr> Product Detail </vt:lpstr>
      <vt:lpstr>Orders</vt:lpstr>
      <vt:lpstr>Order Detail</vt:lpstr>
      <vt:lpstr>Feedbacks</vt:lpstr>
      <vt:lpstr>States</vt:lpstr>
      <vt:lpstr>Add States</vt:lpstr>
      <vt:lpstr>Update States</vt:lpstr>
      <vt:lpstr>City</vt:lpstr>
      <vt:lpstr>Add City</vt:lpstr>
      <vt:lpstr>Update City</vt:lpstr>
      <vt:lpstr>Area</vt:lpstr>
      <vt:lpstr>Add Area</vt:lpstr>
      <vt:lpstr>Update Area</vt:lpstr>
      <vt:lpstr>Role</vt:lpstr>
      <vt:lpstr>Add Role</vt:lpstr>
      <vt:lpstr>Update Role</vt:lpstr>
      <vt:lpstr>Vendor Login Error</vt:lpstr>
      <vt:lpstr>Vendor Login Successfully</vt:lpstr>
      <vt:lpstr>Vendor Forgot Password</vt:lpstr>
      <vt:lpstr>Vendor Send OTP &amp; New Password</vt:lpstr>
      <vt:lpstr>Dashboard Vendor </vt:lpstr>
      <vt:lpstr>Product </vt:lpstr>
      <vt:lpstr>Add Product </vt:lpstr>
      <vt:lpstr>Update Product </vt:lpstr>
      <vt:lpstr>Orders </vt:lpstr>
      <vt:lpstr>Index Page </vt:lpstr>
      <vt:lpstr>Login Error Page </vt:lpstr>
      <vt:lpstr>Login Successfully </vt:lpstr>
      <vt:lpstr>Forgot Password </vt:lpstr>
      <vt:lpstr>Send OTP &amp; Set New Password </vt:lpstr>
      <vt:lpstr>User Registration </vt:lpstr>
      <vt:lpstr>All Products </vt:lpstr>
      <vt:lpstr>Product Detail </vt:lpstr>
      <vt:lpstr>Product Reviews </vt:lpstr>
      <vt:lpstr>Search Page</vt:lpstr>
      <vt:lpstr>Searching Error </vt:lpstr>
      <vt:lpstr>Add to Cart in Product </vt:lpstr>
      <vt:lpstr>Checkout </vt:lpstr>
      <vt:lpstr>Place Order </vt:lpstr>
      <vt:lpstr>User Detail </vt:lpstr>
      <vt:lpstr>Update User Detail </vt:lpstr>
      <vt:lpstr>All Orders By User</vt:lpstr>
      <vt:lpstr>Invoice</vt:lpstr>
      <vt:lpstr>Future Enhancement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MEDICS</dc:title>
  <dc:creator>Bhavik Manwani</dc:creator>
  <cp:lastModifiedBy>Dhrumil Karia</cp:lastModifiedBy>
  <cp:revision>76</cp:revision>
  <dcterms:modified xsi:type="dcterms:W3CDTF">2023-04-25T02:04:42Z</dcterms:modified>
</cp:coreProperties>
</file>